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4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6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8FC4AD-214B-4819-9873-B081015A77B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355011-0E11-4CDE-B164-39571779B962}">
      <dgm:prSet phldrT="[Текст]"/>
      <dgm:spPr/>
      <dgm:t>
        <a:bodyPr/>
        <a:lstStyle/>
        <a:p>
          <a:r>
            <a:rPr lang="ru-RU" dirty="0" smtClean="0"/>
            <a:t>получение рекомендаций по созданию специальных условий обучения и воспитания </a:t>
          </a:r>
          <a:endParaRPr lang="ru-RU" dirty="0"/>
        </a:p>
      </dgm:t>
    </dgm:pt>
    <dgm:pt modelId="{B7E0F3D1-25EB-4B61-9648-0B39DFD516DE}" type="parTrans" cxnId="{DC57B3DD-1BE4-4134-8827-D28D9B6696B5}">
      <dgm:prSet/>
      <dgm:spPr/>
      <dgm:t>
        <a:bodyPr/>
        <a:lstStyle/>
        <a:p>
          <a:endParaRPr lang="ru-RU"/>
        </a:p>
      </dgm:t>
    </dgm:pt>
    <dgm:pt modelId="{40555D54-6F0C-4506-947B-2193FD3D0F50}" type="sibTrans" cxnId="{DC57B3DD-1BE4-4134-8827-D28D9B6696B5}">
      <dgm:prSet/>
      <dgm:spPr/>
      <dgm:t>
        <a:bodyPr/>
        <a:lstStyle/>
        <a:p>
          <a:endParaRPr lang="ru-RU"/>
        </a:p>
      </dgm:t>
    </dgm:pt>
    <dgm:pt modelId="{BA77E892-FA7C-44FA-8DE5-8260E7E25FE5}">
      <dgm:prSet phldrT="[Текст]"/>
      <dgm:spPr/>
      <dgm:t>
        <a:bodyPr/>
        <a:lstStyle/>
        <a:p>
          <a:r>
            <a:rPr lang="ru-RU" dirty="0" smtClean="0"/>
            <a:t>трудности в освоении образовательных программ </a:t>
          </a:r>
          <a:endParaRPr lang="ru-RU" dirty="0"/>
        </a:p>
      </dgm:t>
    </dgm:pt>
    <dgm:pt modelId="{F00BFA05-D289-4B57-A68B-3FCC68C5CA58}" type="parTrans" cxnId="{22DCCE0A-6CA9-4D57-87F8-ED83333A563C}">
      <dgm:prSet/>
      <dgm:spPr/>
      <dgm:t>
        <a:bodyPr/>
        <a:lstStyle/>
        <a:p>
          <a:endParaRPr lang="ru-RU"/>
        </a:p>
      </dgm:t>
    </dgm:pt>
    <dgm:pt modelId="{BF843E93-E176-4A80-B0F2-665D3619819B}" type="sibTrans" cxnId="{22DCCE0A-6CA9-4D57-87F8-ED83333A563C}">
      <dgm:prSet/>
      <dgm:spPr/>
      <dgm:t>
        <a:bodyPr/>
        <a:lstStyle/>
        <a:p>
          <a:endParaRPr lang="ru-RU"/>
        </a:p>
      </dgm:t>
    </dgm:pt>
    <dgm:pt modelId="{7071A125-2BDE-43CD-A8B1-129A3A0BACE8}">
      <dgm:prSet phldrT="[Текст]"/>
      <dgm:spPr/>
      <dgm:t>
        <a:bodyPr/>
        <a:lstStyle/>
        <a:p>
          <a:r>
            <a:rPr lang="ru-RU" dirty="0" smtClean="0"/>
            <a:t>трудности познавательного и речевого развития </a:t>
          </a:r>
          <a:endParaRPr lang="ru-RU" dirty="0"/>
        </a:p>
      </dgm:t>
    </dgm:pt>
    <dgm:pt modelId="{231CE070-889B-4848-A00F-651774CF36C7}" type="parTrans" cxnId="{A773B713-6E16-487D-8FEB-8FAD6FC53E95}">
      <dgm:prSet/>
      <dgm:spPr/>
      <dgm:t>
        <a:bodyPr/>
        <a:lstStyle/>
        <a:p>
          <a:endParaRPr lang="ru-RU"/>
        </a:p>
      </dgm:t>
    </dgm:pt>
    <dgm:pt modelId="{AA61311C-38E9-4ACC-99DA-B829D79EE3DA}" type="sibTrans" cxnId="{A773B713-6E16-487D-8FEB-8FAD6FC53E95}">
      <dgm:prSet/>
      <dgm:spPr/>
      <dgm:t>
        <a:bodyPr/>
        <a:lstStyle/>
        <a:p>
          <a:endParaRPr lang="ru-RU"/>
        </a:p>
      </dgm:t>
    </dgm:pt>
    <dgm:pt modelId="{BCE82351-A588-4259-8E5A-77B5B4CBF1A6}">
      <dgm:prSet phldrT="[Текст]"/>
      <dgm:spPr/>
      <dgm:t>
        <a:bodyPr/>
        <a:lstStyle/>
        <a:p>
          <a:r>
            <a:rPr lang="ru-RU" dirty="0" smtClean="0"/>
            <a:t>подтверждение, уточнение или изменение ранее данных рекомендаций </a:t>
          </a:r>
          <a:endParaRPr lang="ru-RU" dirty="0"/>
        </a:p>
      </dgm:t>
    </dgm:pt>
    <dgm:pt modelId="{0C7FB3C8-2914-4EFC-B5A0-EDBF012C84DC}" type="parTrans" cxnId="{8D6E3ABD-F621-4F13-A374-183DEDE58DC6}">
      <dgm:prSet/>
      <dgm:spPr/>
      <dgm:t>
        <a:bodyPr/>
        <a:lstStyle/>
        <a:p>
          <a:endParaRPr lang="ru-RU"/>
        </a:p>
      </dgm:t>
    </dgm:pt>
    <dgm:pt modelId="{37B6EEB3-592C-41BC-8EE4-83A458CB52A1}" type="sibTrans" cxnId="{8D6E3ABD-F621-4F13-A374-183DEDE58DC6}">
      <dgm:prSet/>
      <dgm:spPr/>
      <dgm:t>
        <a:bodyPr/>
        <a:lstStyle/>
        <a:p>
          <a:endParaRPr lang="ru-RU"/>
        </a:p>
      </dgm:t>
    </dgm:pt>
    <dgm:pt modelId="{E277102A-90D8-4EBC-B3E9-5CD4C90FDE63}">
      <dgm:prSet phldrT="[Текст]"/>
      <dgm:spPr/>
      <dgm:t>
        <a:bodyPr/>
        <a:lstStyle/>
        <a:p>
          <a:r>
            <a:rPr lang="ru-RU" dirty="0" smtClean="0"/>
            <a:t>оформление или переоформление инвалидности </a:t>
          </a:r>
          <a:endParaRPr lang="ru-RU" dirty="0"/>
        </a:p>
      </dgm:t>
    </dgm:pt>
    <dgm:pt modelId="{D1F25901-C5E6-4550-B58A-6BF7AA909968}" type="parTrans" cxnId="{0AC69C13-65ED-49FF-B7AC-3FA74ED83BAC}">
      <dgm:prSet/>
      <dgm:spPr/>
      <dgm:t>
        <a:bodyPr/>
        <a:lstStyle/>
        <a:p>
          <a:endParaRPr lang="ru-RU"/>
        </a:p>
      </dgm:t>
    </dgm:pt>
    <dgm:pt modelId="{B1475194-3D08-4F27-9EFE-92B8AECCAF4A}" type="sibTrans" cxnId="{0AC69C13-65ED-49FF-B7AC-3FA74ED83BAC}">
      <dgm:prSet/>
      <dgm:spPr/>
      <dgm:t>
        <a:bodyPr/>
        <a:lstStyle/>
        <a:p>
          <a:endParaRPr lang="ru-RU"/>
        </a:p>
      </dgm:t>
    </dgm:pt>
    <dgm:pt modelId="{EFC11D28-EF80-49A5-A614-9D9DC053209F}">
      <dgm:prSet phldrT="[Текст]"/>
      <dgm:spPr/>
      <dgm:t>
        <a:bodyPr/>
        <a:lstStyle/>
        <a:p>
          <a:r>
            <a:rPr lang="ru-RU" dirty="0" smtClean="0"/>
            <a:t>создание особых условий проведения ГИА </a:t>
          </a:r>
          <a:endParaRPr lang="ru-RU" dirty="0"/>
        </a:p>
      </dgm:t>
    </dgm:pt>
    <dgm:pt modelId="{4E337F15-A48D-4F63-9F54-75F55375652F}" type="parTrans" cxnId="{06AF6696-AF46-4B34-9D2D-4281D7301407}">
      <dgm:prSet/>
      <dgm:spPr/>
      <dgm:t>
        <a:bodyPr/>
        <a:lstStyle/>
        <a:p>
          <a:endParaRPr lang="ru-RU"/>
        </a:p>
      </dgm:t>
    </dgm:pt>
    <dgm:pt modelId="{F583EED2-B03C-4EC3-AE65-6114B41355EA}" type="sibTrans" cxnId="{06AF6696-AF46-4B34-9D2D-4281D7301407}">
      <dgm:prSet/>
      <dgm:spPr/>
      <dgm:t>
        <a:bodyPr/>
        <a:lstStyle/>
        <a:p>
          <a:endParaRPr lang="ru-RU"/>
        </a:p>
      </dgm:t>
    </dgm:pt>
    <dgm:pt modelId="{80569396-F2AE-4384-B080-6B6039800E25}" type="pres">
      <dgm:prSet presAssocID="{6E8FC4AD-214B-4819-9873-B081015A77B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44265BD-BF89-4637-B5A3-F228426F77DC}" type="pres">
      <dgm:prSet presAssocID="{5F355011-0E11-4CDE-B164-39571779B962}" presName="thickLine" presStyleLbl="alignNode1" presStyleIdx="0" presStyleCnt="6"/>
      <dgm:spPr/>
    </dgm:pt>
    <dgm:pt modelId="{09204E33-3A08-4221-B1D1-7667EA52C87B}" type="pres">
      <dgm:prSet presAssocID="{5F355011-0E11-4CDE-B164-39571779B962}" presName="horz1" presStyleCnt="0"/>
      <dgm:spPr/>
    </dgm:pt>
    <dgm:pt modelId="{FF1E1B47-63A6-4306-BFE5-942D113C2D59}" type="pres">
      <dgm:prSet presAssocID="{5F355011-0E11-4CDE-B164-39571779B962}" presName="tx1" presStyleLbl="revTx" presStyleIdx="0" presStyleCnt="6"/>
      <dgm:spPr/>
      <dgm:t>
        <a:bodyPr/>
        <a:lstStyle/>
        <a:p>
          <a:endParaRPr lang="ru-RU"/>
        </a:p>
      </dgm:t>
    </dgm:pt>
    <dgm:pt modelId="{9131128C-1E0F-4525-9099-B995A87FAE29}" type="pres">
      <dgm:prSet presAssocID="{5F355011-0E11-4CDE-B164-39571779B962}" presName="vert1" presStyleCnt="0"/>
      <dgm:spPr/>
    </dgm:pt>
    <dgm:pt modelId="{B0FDD1A0-F76B-4597-B921-0A76A44D9D2C}" type="pres">
      <dgm:prSet presAssocID="{BA77E892-FA7C-44FA-8DE5-8260E7E25FE5}" presName="thickLine" presStyleLbl="alignNode1" presStyleIdx="1" presStyleCnt="6"/>
      <dgm:spPr/>
    </dgm:pt>
    <dgm:pt modelId="{349BA322-4757-45E3-8849-B7112AA3B41E}" type="pres">
      <dgm:prSet presAssocID="{BA77E892-FA7C-44FA-8DE5-8260E7E25FE5}" presName="horz1" presStyleCnt="0"/>
      <dgm:spPr/>
    </dgm:pt>
    <dgm:pt modelId="{A44DB970-1A41-4FA3-9EC2-C48032B1DB0B}" type="pres">
      <dgm:prSet presAssocID="{BA77E892-FA7C-44FA-8DE5-8260E7E25FE5}" presName="tx1" presStyleLbl="revTx" presStyleIdx="1" presStyleCnt="6" custScaleY="108211"/>
      <dgm:spPr/>
      <dgm:t>
        <a:bodyPr/>
        <a:lstStyle/>
        <a:p>
          <a:endParaRPr lang="ru-RU"/>
        </a:p>
      </dgm:t>
    </dgm:pt>
    <dgm:pt modelId="{15843BDF-781B-4D80-ADFC-B3FC0875AE13}" type="pres">
      <dgm:prSet presAssocID="{BA77E892-FA7C-44FA-8DE5-8260E7E25FE5}" presName="vert1" presStyleCnt="0"/>
      <dgm:spPr/>
    </dgm:pt>
    <dgm:pt modelId="{D6137DE7-DEF2-4D4A-A2C5-6629E9363B63}" type="pres">
      <dgm:prSet presAssocID="{7071A125-2BDE-43CD-A8B1-129A3A0BACE8}" presName="thickLine" presStyleLbl="alignNode1" presStyleIdx="2" presStyleCnt="6"/>
      <dgm:spPr/>
    </dgm:pt>
    <dgm:pt modelId="{B109DF90-B1D6-439F-8293-338335A60F09}" type="pres">
      <dgm:prSet presAssocID="{7071A125-2BDE-43CD-A8B1-129A3A0BACE8}" presName="horz1" presStyleCnt="0"/>
      <dgm:spPr/>
    </dgm:pt>
    <dgm:pt modelId="{AE119AAD-5E8F-4958-9672-AA56B498B012}" type="pres">
      <dgm:prSet presAssocID="{7071A125-2BDE-43CD-A8B1-129A3A0BACE8}" presName="tx1" presStyleLbl="revTx" presStyleIdx="2" presStyleCnt="6"/>
      <dgm:spPr/>
      <dgm:t>
        <a:bodyPr/>
        <a:lstStyle/>
        <a:p>
          <a:endParaRPr lang="ru-RU"/>
        </a:p>
      </dgm:t>
    </dgm:pt>
    <dgm:pt modelId="{9D439315-C314-47EF-A9AD-0517711FE2BD}" type="pres">
      <dgm:prSet presAssocID="{7071A125-2BDE-43CD-A8B1-129A3A0BACE8}" presName="vert1" presStyleCnt="0"/>
      <dgm:spPr/>
    </dgm:pt>
    <dgm:pt modelId="{49436AD1-14BB-46CA-AD9E-D09D6C421DBF}" type="pres">
      <dgm:prSet presAssocID="{BCE82351-A588-4259-8E5A-77B5B4CBF1A6}" presName="thickLine" presStyleLbl="alignNode1" presStyleIdx="3" presStyleCnt="6"/>
      <dgm:spPr/>
    </dgm:pt>
    <dgm:pt modelId="{70E1F5EE-6825-46AE-B50F-EDB4D2E67872}" type="pres">
      <dgm:prSet presAssocID="{BCE82351-A588-4259-8E5A-77B5B4CBF1A6}" presName="horz1" presStyleCnt="0"/>
      <dgm:spPr/>
    </dgm:pt>
    <dgm:pt modelId="{0BBC0E5B-4119-43A4-B7DE-4F39867626FA}" type="pres">
      <dgm:prSet presAssocID="{BCE82351-A588-4259-8E5A-77B5B4CBF1A6}" presName="tx1" presStyleLbl="revTx" presStyleIdx="3" presStyleCnt="6"/>
      <dgm:spPr/>
      <dgm:t>
        <a:bodyPr/>
        <a:lstStyle/>
        <a:p>
          <a:endParaRPr lang="ru-RU"/>
        </a:p>
      </dgm:t>
    </dgm:pt>
    <dgm:pt modelId="{8A2436F9-FD8E-42E9-A80D-9C5120662EE2}" type="pres">
      <dgm:prSet presAssocID="{BCE82351-A588-4259-8E5A-77B5B4CBF1A6}" presName="vert1" presStyleCnt="0"/>
      <dgm:spPr/>
    </dgm:pt>
    <dgm:pt modelId="{701F6F36-DC42-4849-96E1-891FD1C7C028}" type="pres">
      <dgm:prSet presAssocID="{E277102A-90D8-4EBC-B3E9-5CD4C90FDE63}" presName="thickLine" presStyleLbl="alignNode1" presStyleIdx="4" presStyleCnt="6"/>
      <dgm:spPr/>
    </dgm:pt>
    <dgm:pt modelId="{0E1D45DF-BACA-42EF-A1C3-999A0A48CAB7}" type="pres">
      <dgm:prSet presAssocID="{E277102A-90D8-4EBC-B3E9-5CD4C90FDE63}" presName="horz1" presStyleCnt="0"/>
      <dgm:spPr/>
    </dgm:pt>
    <dgm:pt modelId="{B42DCE1E-4051-4E3D-9ACF-307DFE5322E0}" type="pres">
      <dgm:prSet presAssocID="{E277102A-90D8-4EBC-B3E9-5CD4C90FDE63}" presName="tx1" presStyleLbl="revTx" presStyleIdx="4" presStyleCnt="6"/>
      <dgm:spPr/>
      <dgm:t>
        <a:bodyPr/>
        <a:lstStyle/>
        <a:p>
          <a:endParaRPr lang="ru-RU"/>
        </a:p>
      </dgm:t>
    </dgm:pt>
    <dgm:pt modelId="{869F456D-03F9-4C06-9DD3-53A1556CBB2C}" type="pres">
      <dgm:prSet presAssocID="{E277102A-90D8-4EBC-B3E9-5CD4C90FDE63}" presName="vert1" presStyleCnt="0"/>
      <dgm:spPr/>
    </dgm:pt>
    <dgm:pt modelId="{5C2F52F2-66B3-437E-A6B0-B6D05FAACD72}" type="pres">
      <dgm:prSet presAssocID="{EFC11D28-EF80-49A5-A614-9D9DC053209F}" presName="thickLine" presStyleLbl="alignNode1" presStyleIdx="5" presStyleCnt="6"/>
      <dgm:spPr/>
    </dgm:pt>
    <dgm:pt modelId="{3567325B-96F7-450E-BBB5-89D1B6B66DEF}" type="pres">
      <dgm:prSet presAssocID="{EFC11D28-EF80-49A5-A614-9D9DC053209F}" presName="horz1" presStyleCnt="0"/>
      <dgm:spPr/>
    </dgm:pt>
    <dgm:pt modelId="{9F00E3C3-8803-4FA1-A962-D157DF765B36}" type="pres">
      <dgm:prSet presAssocID="{EFC11D28-EF80-49A5-A614-9D9DC053209F}" presName="tx1" presStyleLbl="revTx" presStyleIdx="5" presStyleCnt="6"/>
      <dgm:spPr/>
      <dgm:t>
        <a:bodyPr/>
        <a:lstStyle/>
        <a:p>
          <a:endParaRPr lang="ru-RU"/>
        </a:p>
      </dgm:t>
    </dgm:pt>
    <dgm:pt modelId="{F4F87B04-3AFF-4629-82D0-8BF630F1F15E}" type="pres">
      <dgm:prSet presAssocID="{EFC11D28-EF80-49A5-A614-9D9DC053209F}" presName="vert1" presStyleCnt="0"/>
      <dgm:spPr/>
    </dgm:pt>
  </dgm:ptLst>
  <dgm:cxnLst>
    <dgm:cxn modelId="{51F19118-5D47-48C3-874D-D3A99523B335}" type="presOf" srcId="{BCE82351-A588-4259-8E5A-77B5B4CBF1A6}" destId="{0BBC0E5B-4119-43A4-B7DE-4F39867626FA}" srcOrd="0" destOrd="0" presId="urn:microsoft.com/office/officeart/2008/layout/LinedList"/>
    <dgm:cxn modelId="{094FB0CA-AC53-4CB5-8052-3B2823F1474D}" type="presOf" srcId="{EFC11D28-EF80-49A5-A614-9D9DC053209F}" destId="{9F00E3C3-8803-4FA1-A962-D157DF765B36}" srcOrd="0" destOrd="0" presId="urn:microsoft.com/office/officeart/2008/layout/LinedList"/>
    <dgm:cxn modelId="{3F75BA7A-5087-432F-B0F3-2BE7303650A6}" type="presOf" srcId="{6E8FC4AD-214B-4819-9873-B081015A77BF}" destId="{80569396-F2AE-4384-B080-6B6039800E25}" srcOrd="0" destOrd="0" presId="urn:microsoft.com/office/officeart/2008/layout/LinedList"/>
    <dgm:cxn modelId="{BE645363-23EA-4BB9-8C47-139D1A15DC62}" type="presOf" srcId="{7071A125-2BDE-43CD-A8B1-129A3A0BACE8}" destId="{AE119AAD-5E8F-4958-9672-AA56B498B012}" srcOrd="0" destOrd="0" presId="urn:microsoft.com/office/officeart/2008/layout/LinedList"/>
    <dgm:cxn modelId="{A773B713-6E16-487D-8FEB-8FAD6FC53E95}" srcId="{6E8FC4AD-214B-4819-9873-B081015A77BF}" destId="{7071A125-2BDE-43CD-A8B1-129A3A0BACE8}" srcOrd="2" destOrd="0" parTransId="{231CE070-889B-4848-A00F-651774CF36C7}" sibTransId="{AA61311C-38E9-4ACC-99DA-B829D79EE3DA}"/>
    <dgm:cxn modelId="{7186E755-AED9-43E9-B148-E70F15AE1D54}" type="presOf" srcId="{BA77E892-FA7C-44FA-8DE5-8260E7E25FE5}" destId="{A44DB970-1A41-4FA3-9EC2-C48032B1DB0B}" srcOrd="0" destOrd="0" presId="urn:microsoft.com/office/officeart/2008/layout/LinedList"/>
    <dgm:cxn modelId="{A581960F-C7D2-4D92-A0FB-EC5931542B31}" type="presOf" srcId="{E277102A-90D8-4EBC-B3E9-5CD4C90FDE63}" destId="{B42DCE1E-4051-4E3D-9ACF-307DFE5322E0}" srcOrd="0" destOrd="0" presId="urn:microsoft.com/office/officeart/2008/layout/LinedList"/>
    <dgm:cxn modelId="{8D6E3ABD-F621-4F13-A374-183DEDE58DC6}" srcId="{6E8FC4AD-214B-4819-9873-B081015A77BF}" destId="{BCE82351-A588-4259-8E5A-77B5B4CBF1A6}" srcOrd="3" destOrd="0" parTransId="{0C7FB3C8-2914-4EFC-B5A0-EDBF012C84DC}" sibTransId="{37B6EEB3-592C-41BC-8EE4-83A458CB52A1}"/>
    <dgm:cxn modelId="{0AC69C13-65ED-49FF-B7AC-3FA74ED83BAC}" srcId="{6E8FC4AD-214B-4819-9873-B081015A77BF}" destId="{E277102A-90D8-4EBC-B3E9-5CD4C90FDE63}" srcOrd="4" destOrd="0" parTransId="{D1F25901-C5E6-4550-B58A-6BF7AA909968}" sibTransId="{B1475194-3D08-4F27-9EFE-92B8AECCAF4A}"/>
    <dgm:cxn modelId="{6B64A401-7208-4928-A637-E6446710E952}" type="presOf" srcId="{5F355011-0E11-4CDE-B164-39571779B962}" destId="{FF1E1B47-63A6-4306-BFE5-942D113C2D59}" srcOrd="0" destOrd="0" presId="urn:microsoft.com/office/officeart/2008/layout/LinedList"/>
    <dgm:cxn modelId="{22DCCE0A-6CA9-4D57-87F8-ED83333A563C}" srcId="{6E8FC4AD-214B-4819-9873-B081015A77BF}" destId="{BA77E892-FA7C-44FA-8DE5-8260E7E25FE5}" srcOrd="1" destOrd="0" parTransId="{F00BFA05-D289-4B57-A68B-3FCC68C5CA58}" sibTransId="{BF843E93-E176-4A80-B0F2-665D3619819B}"/>
    <dgm:cxn modelId="{06AF6696-AF46-4B34-9D2D-4281D7301407}" srcId="{6E8FC4AD-214B-4819-9873-B081015A77BF}" destId="{EFC11D28-EF80-49A5-A614-9D9DC053209F}" srcOrd="5" destOrd="0" parTransId="{4E337F15-A48D-4F63-9F54-75F55375652F}" sibTransId="{F583EED2-B03C-4EC3-AE65-6114B41355EA}"/>
    <dgm:cxn modelId="{DC57B3DD-1BE4-4134-8827-D28D9B6696B5}" srcId="{6E8FC4AD-214B-4819-9873-B081015A77BF}" destId="{5F355011-0E11-4CDE-B164-39571779B962}" srcOrd="0" destOrd="0" parTransId="{B7E0F3D1-25EB-4B61-9648-0B39DFD516DE}" sibTransId="{40555D54-6F0C-4506-947B-2193FD3D0F50}"/>
    <dgm:cxn modelId="{1E629801-E3A8-4E8D-A662-8B248E5C108E}" type="presParOf" srcId="{80569396-F2AE-4384-B080-6B6039800E25}" destId="{444265BD-BF89-4637-B5A3-F228426F77DC}" srcOrd="0" destOrd="0" presId="urn:microsoft.com/office/officeart/2008/layout/LinedList"/>
    <dgm:cxn modelId="{D90D1E1C-4B57-4C8F-97B4-3D2A0C14369B}" type="presParOf" srcId="{80569396-F2AE-4384-B080-6B6039800E25}" destId="{09204E33-3A08-4221-B1D1-7667EA52C87B}" srcOrd="1" destOrd="0" presId="urn:microsoft.com/office/officeart/2008/layout/LinedList"/>
    <dgm:cxn modelId="{8ACABEBD-AB97-4233-BB45-AAE6337E8130}" type="presParOf" srcId="{09204E33-3A08-4221-B1D1-7667EA52C87B}" destId="{FF1E1B47-63A6-4306-BFE5-942D113C2D59}" srcOrd="0" destOrd="0" presId="urn:microsoft.com/office/officeart/2008/layout/LinedList"/>
    <dgm:cxn modelId="{B062C0FF-F1E7-4AD4-8C3D-CE3621AFF5E2}" type="presParOf" srcId="{09204E33-3A08-4221-B1D1-7667EA52C87B}" destId="{9131128C-1E0F-4525-9099-B995A87FAE29}" srcOrd="1" destOrd="0" presId="urn:microsoft.com/office/officeart/2008/layout/LinedList"/>
    <dgm:cxn modelId="{FB3ADA00-12AF-4916-A111-77B6C3908BA2}" type="presParOf" srcId="{80569396-F2AE-4384-B080-6B6039800E25}" destId="{B0FDD1A0-F76B-4597-B921-0A76A44D9D2C}" srcOrd="2" destOrd="0" presId="urn:microsoft.com/office/officeart/2008/layout/LinedList"/>
    <dgm:cxn modelId="{B5539FBA-BE48-4EDD-92B7-FB1A26419D29}" type="presParOf" srcId="{80569396-F2AE-4384-B080-6B6039800E25}" destId="{349BA322-4757-45E3-8849-B7112AA3B41E}" srcOrd="3" destOrd="0" presId="urn:microsoft.com/office/officeart/2008/layout/LinedList"/>
    <dgm:cxn modelId="{BF632390-2937-47CB-93C4-0C13494C4B6A}" type="presParOf" srcId="{349BA322-4757-45E3-8849-B7112AA3B41E}" destId="{A44DB970-1A41-4FA3-9EC2-C48032B1DB0B}" srcOrd="0" destOrd="0" presId="urn:microsoft.com/office/officeart/2008/layout/LinedList"/>
    <dgm:cxn modelId="{563D5A1F-281C-4ADD-8176-702BF951660D}" type="presParOf" srcId="{349BA322-4757-45E3-8849-B7112AA3B41E}" destId="{15843BDF-781B-4D80-ADFC-B3FC0875AE13}" srcOrd="1" destOrd="0" presId="urn:microsoft.com/office/officeart/2008/layout/LinedList"/>
    <dgm:cxn modelId="{4476453F-833E-44D4-B40F-2D4457B9000E}" type="presParOf" srcId="{80569396-F2AE-4384-B080-6B6039800E25}" destId="{D6137DE7-DEF2-4D4A-A2C5-6629E9363B63}" srcOrd="4" destOrd="0" presId="urn:microsoft.com/office/officeart/2008/layout/LinedList"/>
    <dgm:cxn modelId="{2625BDF8-E7BD-46D8-A562-4823A9EA6D31}" type="presParOf" srcId="{80569396-F2AE-4384-B080-6B6039800E25}" destId="{B109DF90-B1D6-439F-8293-338335A60F09}" srcOrd="5" destOrd="0" presId="urn:microsoft.com/office/officeart/2008/layout/LinedList"/>
    <dgm:cxn modelId="{86BAE6BD-E295-4ACA-AE6A-802C24804596}" type="presParOf" srcId="{B109DF90-B1D6-439F-8293-338335A60F09}" destId="{AE119AAD-5E8F-4958-9672-AA56B498B012}" srcOrd="0" destOrd="0" presId="urn:microsoft.com/office/officeart/2008/layout/LinedList"/>
    <dgm:cxn modelId="{2D6A8FC6-D55A-47AD-989D-108B6A7B8B12}" type="presParOf" srcId="{B109DF90-B1D6-439F-8293-338335A60F09}" destId="{9D439315-C314-47EF-A9AD-0517711FE2BD}" srcOrd="1" destOrd="0" presId="urn:microsoft.com/office/officeart/2008/layout/LinedList"/>
    <dgm:cxn modelId="{FCAB831E-E668-47CB-A352-302934CDDCEE}" type="presParOf" srcId="{80569396-F2AE-4384-B080-6B6039800E25}" destId="{49436AD1-14BB-46CA-AD9E-D09D6C421DBF}" srcOrd="6" destOrd="0" presId="urn:microsoft.com/office/officeart/2008/layout/LinedList"/>
    <dgm:cxn modelId="{9C0A8CA0-56CA-417A-849B-BD4F2625A81C}" type="presParOf" srcId="{80569396-F2AE-4384-B080-6B6039800E25}" destId="{70E1F5EE-6825-46AE-B50F-EDB4D2E67872}" srcOrd="7" destOrd="0" presId="urn:microsoft.com/office/officeart/2008/layout/LinedList"/>
    <dgm:cxn modelId="{6976E544-0285-4546-BA55-F0C5946FD3F2}" type="presParOf" srcId="{70E1F5EE-6825-46AE-B50F-EDB4D2E67872}" destId="{0BBC0E5B-4119-43A4-B7DE-4F39867626FA}" srcOrd="0" destOrd="0" presId="urn:microsoft.com/office/officeart/2008/layout/LinedList"/>
    <dgm:cxn modelId="{F00A63E4-0F9D-490D-BB90-87A02525B005}" type="presParOf" srcId="{70E1F5EE-6825-46AE-B50F-EDB4D2E67872}" destId="{8A2436F9-FD8E-42E9-A80D-9C5120662EE2}" srcOrd="1" destOrd="0" presId="urn:microsoft.com/office/officeart/2008/layout/LinedList"/>
    <dgm:cxn modelId="{5893539A-806D-4767-920A-D071175E42C3}" type="presParOf" srcId="{80569396-F2AE-4384-B080-6B6039800E25}" destId="{701F6F36-DC42-4849-96E1-891FD1C7C028}" srcOrd="8" destOrd="0" presId="urn:microsoft.com/office/officeart/2008/layout/LinedList"/>
    <dgm:cxn modelId="{0E8BD7E9-C550-4DC6-B1AC-F389B36A98ED}" type="presParOf" srcId="{80569396-F2AE-4384-B080-6B6039800E25}" destId="{0E1D45DF-BACA-42EF-A1C3-999A0A48CAB7}" srcOrd="9" destOrd="0" presId="urn:microsoft.com/office/officeart/2008/layout/LinedList"/>
    <dgm:cxn modelId="{181762B9-54D0-4D0D-B3CE-E30FB3F0388C}" type="presParOf" srcId="{0E1D45DF-BACA-42EF-A1C3-999A0A48CAB7}" destId="{B42DCE1E-4051-4E3D-9ACF-307DFE5322E0}" srcOrd="0" destOrd="0" presId="urn:microsoft.com/office/officeart/2008/layout/LinedList"/>
    <dgm:cxn modelId="{6DAF5338-CA42-4AA8-BF51-37F11748A2C0}" type="presParOf" srcId="{0E1D45DF-BACA-42EF-A1C3-999A0A48CAB7}" destId="{869F456D-03F9-4C06-9DD3-53A1556CBB2C}" srcOrd="1" destOrd="0" presId="urn:microsoft.com/office/officeart/2008/layout/LinedList"/>
    <dgm:cxn modelId="{C6967C05-6DBA-4A8F-8CFB-D4A21AA96E24}" type="presParOf" srcId="{80569396-F2AE-4384-B080-6B6039800E25}" destId="{5C2F52F2-66B3-437E-A6B0-B6D05FAACD72}" srcOrd="10" destOrd="0" presId="urn:microsoft.com/office/officeart/2008/layout/LinedList"/>
    <dgm:cxn modelId="{C4211F42-2419-4EB0-8627-D373C2386B6A}" type="presParOf" srcId="{80569396-F2AE-4384-B080-6B6039800E25}" destId="{3567325B-96F7-450E-BBB5-89D1B6B66DEF}" srcOrd="11" destOrd="0" presId="urn:microsoft.com/office/officeart/2008/layout/LinedList"/>
    <dgm:cxn modelId="{54865671-27C1-45BE-9F59-4D435E4611A7}" type="presParOf" srcId="{3567325B-96F7-450E-BBB5-89D1B6B66DEF}" destId="{9F00E3C3-8803-4FA1-A962-D157DF765B36}" srcOrd="0" destOrd="0" presId="urn:microsoft.com/office/officeart/2008/layout/LinedList"/>
    <dgm:cxn modelId="{EC7895AC-B4A4-43AC-BB35-802FBC404A25}" type="presParOf" srcId="{3567325B-96F7-450E-BBB5-89D1B6B66DEF}" destId="{F4F87B04-3AFF-4629-82D0-8BF630F1F15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60761C-4E5E-4794-B278-8E75F9BEC26D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4A2F5B-FCDD-4588-8EC4-B2FEA8DD249D}">
      <dgm:prSet phldrT="[Текст]"/>
      <dgm:spPr/>
      <dgm:t>
        <a:bodyPr/>
        <a:lstStyle/>
        <a:p>
          <a:r>
            <a:rPr lang="ru-RU" b="1" smtClean="0"/>
            <a:t>РРЦ по сопровождению детей с РАС (на базе ГБОУ СО «ЦПМСС «Речевой центр»)</a:t>
          </a:r>
          <a:endParaRPr lang="ru-RU" b="1" dirty="0"/>
        </a:p>
      </dgm:t>
    </dgm:pt>
    <dgm:pt modelId="{D68AAC5C-CACE-45C4-A96A-C85427690BB0}" type="parTrans" cxnId="{C7BC4C66-A891-4A00-929A-3B1FC70197B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33FF5089-56C4-4FED-8142-51DA67CC096E}" type="sibTrans" cxnId="{C7BC4C66-A891-4A00-929A-3B1FC70197B2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FF8FBAE-6372-47F4-B768-62EA9036E1A7}">
      <dgm:prSet phldrT="[Текст]"/>
      <dgm:spPr/>
      <dgm:t>
        <a:bodyPr/>
        <a:lstStyle/>
        <a:p>
          <a:r>
            <a:rPr lang="ru-RU" b="1" smtClean="0"/>
            <a:t>РРЦ по сопровождению детей с НОДА (на базе ГБОУ СО «Екатеринбургская школа-интернат «Эверест»)</a:t>
          </a:r>
          <a:endParaRPr lang="ru-RU" b="1" dirty="0"/>
        </a:p>
      </dgm:t>
    </dgm:pt>
    <dgm:pt modelId="{64E1D02D-23C7-47AF-A23C-2C799CE551B9}" type="parTrans" cxnId="{8AAD1650-75AB-4115-9874-CF3199B9453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D6C62AB7-9B88-4A7D-8860-88AAF6668243}" type="sibTrans" cxnId="{8AAD1650-75AB-4115-9874-CF3199B9453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214B8ADC-767D-44AA-B5B1-7B1E837C7692}">
      <dgm:prSet phldrT="[Текст]"/>
      <dgm:spPr/>
      <dgm:t>
        <a:bodyPr/>
        <a:lstStyle/>
        <a:p>
          <a:r>
            <a:rPr lang="ru-RU" b="1" smtClean="0"/>
            <a:t>РРЦ по сопровождению слепоглухих детей (на базе ГБОУ СО «Верхнепышминская школа-интернат»)</a:t>
          </a:r>
          <a:endParaRPr lang="ru-RU" b="1" dirty="0"/>
        </a:p>
      </dgm:t>
    </dgm:pt>
    <dgm:pt modelId="{8396AA70-C846-4268-8FF0-AFD59EF6749E}" type="sibTrans" cxnId="{BE026281-221C-4525-A7EA-3E751ECADA4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6D1001A7-8B9C-4114-A45C-E001A4D5F0CA}" type="parTrans" cxnId="{BE026281-221C-4525-A7EA-3E751ECADA4D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5DAF0C7-B542-44F3-8724-3AC2AA315E2A}">
      <dgm:prSet/>
      <dgm:spPr/>
      <dgm:t>
        <a:bodyPr/>
        <a:lstStyle/>
        <a:p>
          <a:r>
            <a:rPr lang="ru-RU" b="1" smtClean="0"/>
            <a:t>РРЦ по вопросам психолого-педагогической, методической и консультативной помощи родителям детей с ОВЗ (на базе ГБУ СО «ЦПМСС «Ладо»</a:t>
          </a:r>
          <a:endParaRPr lang="ru-RU" b="1" dirty="0"/>
        </a:p>
      </dgm:t>
    </dgm:pt>
    <dgm:pt modelId="{2B36FEB9-A398-47B8-AED5-ECAE6D338318}" type="parTrans" cxnId="{55148CB6-EAFB-4A17-ABD1-8F83D6C0469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6F00F8C-C60E-4963-AF98-85EA4D20C949}" type="sibTrans" cxnId="{55148CB6-EAFB-4A17-ABD1-8F83D6C04695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D9647C3-D316-4497-9DB4-20CD9B0B314A}">
      <dgm:prSet/>
      <dgm:spPr/>
      <dgm:t>
        <a:bodyPr/>
        <a:lstStyle/>
        <a:p>
          <a:r>
            <a:rPr lang="ru-RU" b="1" smtClean="0"/>
            <a:t>РРЦ по сопровождению детей с УО(ИН). ТМНР (на базе ГБОУ СО «Екатеринбургская школа № 3»</a:t>
          </a:r>
          <a:endParaRPr lang="ru-RU" b="1" dirty="0"/>
        </a:p>
      </dgm:t>
    </dgm:pt>
    <dgm:pt modelId="{684D4FD5-D5F3-4905-A0BD-1615DC2EF2F0}" type="parTrans" cxnId="{C0A02F8B-8B64-4E44-9A17-A951391DA44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CA214661-9E78-4CBF-A067-C06FCCE2291C}" type="sibTrans" cxnId="{C0A02F8B-8B64-4E44-9A17-A951391DA449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718DEB06-15F9-41E1-A01C-F9596C61C0B9}">
      <dgm:prSet/>
      <dgm:spPr/>
      <dgm:t>
        <a:bodyPr/>
        <a:lstStyle/>
        <a:p>
          <a:r>
            <a:rPr lang="ru-RU" b="1" smtClean="0"/>
            <a:t>Областное учебно-методическое объединение по вопросам реализации АООП (на базе ГБОУ СО «Екатеринбургская школа-интернат№ 9»)</a:t>
          </a:r>
          <a:endParaRPr lang="ru-RU" b="1" dirty="0"/>
        </a:p>
      </dgm:t>
    </dgm:pt>
    <dgm:pt modelId="{71FF1FDF-11EB-4494-B50F-670215B5E214}" type="parTrans" cxnId="{2A9A259A-7910-439C-9269-74D1430B33A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3681FC2-94BB-4397-96DB-B837BB573E01}" type="sibTrans" cxnId="{2A9A259A-7910-439C-9269-74D1430B33A0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16034E80-07F1-4CF7-80F1-81DD0FA9ADCE}">
      <dgm:prSet/>
      <dgm:spPr/>
      <dgm:t>
        <a:bodyPr/>
        <a:lstStyle/>
        <a:p>
          <a:r>
            <a:rPr lang="ru-RU" b="1" smtClean="0"/>
            <a:t>РРЦ по вопросам развития деятельности ПМПК, служб ранней помощи, дистанционного образования детей-инвалидов(на базе ГБУ СО «ЦПМСС «Ресурс»)</a:t>
          </a:r>
          <a:endParaRPr lang="ru-RU" b="1" dirty="0"/>
        </a:p>
      </dgm:t>
    </dgm:pt>
    <dgm:pt modelId="{57B186A8-6086-4D6E-A3EE-AEB81C89F3C3}" type="parTrans" cxnId="{E7C3ACB0-735E-4001-8951-23C5EC1FD17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FB5AEA1B-E8E2-49AD-BD41-480E7C8DC2BC}" type="sibTrans" cxnId="{E7C3ACB0-735E-4001-8951-23C5EC1FD17C}">
      <dgm:prSet/>
      <dgm:spPr/>
      <dgm:t>
        <a:bodyPr/>
        <a:lstStyle/>
        <a:p>
          <a:endParaRPr lang="ru-RU" b="1">
            <a:solidFill>
              <a:schemeClr val="tx1"/>
            </a:solidFill>
          </a:endParaRPr>
        </a:p>
      </dgm:t>
    </dgm:pt>
    <dgm:pt modelId="{9514D7F3-5641-44B2-AFF0-88659F61658F}" type="pres">
      <dgm:prSet presAssocID="{ED60761C-4E5E-4794-B278-8E75F9BEC26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69F7826-BBDB-4EEA-B819-5BA74B9558E4}" type="pres">
      <dgm:prSet presAssocID="{ED60761C-4E5E-4794-B278-8E75F9BEC26D}" presName="Name1" presStyleCnt="0"/>
      <dgm:spPr/>
      <dgm:t>
        <a:bodyPr/>
        <a:lstStyle/>
        <a:p>
          <a:endParaRPr lang="ru-RU"/>
        </a:p>
      </dgm:t>
    </dgm:pt>
    <dgm:pt modelId="{2B31B483-84E9-49A5-B550-0E71470A9D6C}" type="pres">
      <dgm:prSet presAssocID="{ED60761C-4E5E-4794-B278-8E75F9BEC26D}" presName="cycle" presStyleCnt="0"/>
      <dgm:spPr/>
      <dgm:t>
        <a:bodyPr/>
        <a:lstStyle/>
        <a:p>
          <a:endParaRPr lang="ru-RU"/>
        </a:p>
      </dgm:t>
    </dgm:pt>
    <dgm:pt modelId="{DCD44FC3-1C01-4DE7-82B2-39FB1B900F4B}" type="pres">
      <dgm:prSet presAssocID="{ED60761C-4E5E-4794-B278-8E75F9BEC26D}" presName="srcNode" presStyleLbl="node1" presStyleIdx="0" presStyleCnt="7"/>
      <dgm:spPr/>
      <dgm:t>
        <a:bodyPr/>
        <a:lstStyle/>
        <a:p>
          <a:endParaRPr lang="ru-RU"/>
        </a:p>
      </dgm:t>
    </dgm:pt>
    <dgm:pt modelId="{62D1D35B-4F67-4B64-B5AB-BFEB467C150B}" type="pres">
      <dgm:prSet presAssocID="{ED60761C-4E5E-4794-B278-8E75F9BEC26D}" presName="conn" presStyleLbl="parChTrans1D2" presStyleIdx="0" presStyleCnt="1"/>
      <dgm:spPr/>
      <dgm:t>
        <a:bodyPr/>
        <a:lstStyle/>
        <a:p>
          <a:endParaRPr lang="ru-RU"/>
        </a:p>
      </dgm:t>
    </dgm:pt>
    <dgm:pt modelId="{1DA74BE9-E73E-4959-A3AD-58BC5B8833E7}" type="pres">
      <dgm:prSet presAssocID="{ED60761C-4E5E-4794-B278-8E75F9BEC26D}" presName="extraNode" presStyleLbl="node1" presStyleIdx="0" presStyleCnt="7"/>
      <dgm:spPr/>
      <dgm:t>
        <a:bodyPr/>
        <a:lstStyle/>
        <a:p>
          <a:endParaRPr lang="ru-RU"/>
        </a:p>
      </dgm:t>
    </dgm:pt>
    <dgm:pt modelId="{D9C5417B-0226-48C1-B8FE-A740BBBDF288}" type="pres">
      <dgm:prSet presAssocID="{ED60761C-4E5E-4794-B278-8E75F9BEC26D}" presName="dstNode" presStyleLbl="node1" presStyleIdx="0" presStyleCnt="7"/>
      <dgm:spPr/>
      <dgm:t>
        <a:bodyPr/>
        <a:lstStyle/>
        <a:p>
          <a:endParaRPr lang="ru-RU"/>
        </a:p>
      </dgm:t>
    </dgm:pt>
    <dgm:pt modelId="{CE92B080-B556-44CA-8263-87084DCD0B27}" type="pres">
      <dgm:prSet presAssocID="{744A2F5B-FCDD-4588-8EC4-B2FEA8DD249D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E4CDDD-7433-48C7-B4B8-00883A2990B1}" type="pres">
      <dgm:prSet presAssocID="{744A2F5B-FCDD-4588-8EC4-B2FEA8DD249D}" presName="accent_1" presStyleCnt="0"/>
      <dgm:spPr/>
      <dgm:t>
        <a:bodyPr/>
        <a:lstStyle/>
        <a:p>
          <a:endParaRPr lang="ru-RU"/>
        </a:p>
      </dgm:t>
    </dgm:pt>
    <dgm:pt modelId="{75EA4184-134E-456F-8976-DEF182A74EE9}" type="pres">
      <dgm:prSet presAssocID="{744A2F5B-FCDD-4588-8EC4-B2FEA8DD249D}" presName="accentRepeatNode" presStyleLbl="solidFgAcc1" presStyleIdx="0" presStyleCnt="7"/>
      <dgm:spPr/>
      <dgm:t>
        <a:bodyPr/>
        <a:lstStyle/>
        <a:p>
          <a:endParaRPr lang="ru-RU"/>
        </a:p>
      </dgm:t>
    </dgm:pt>
    <dgm:pt modelId="{C0B33C06-CF1E-46D0-A963-9433EE8CF5DA}" type="pres">
      <dgm:prSet presAssocID="{214B8ADC-767D-44AA-B5B1-7B1E837C7692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5396B-72CB-467C-A2F1-7F04EB897E2B}" type="pres">
      <dgm:prSet presAssocID="{214B8ADC-767D-44AA-B5B1-7B1E837C7692}" presName="accent_2" presStyleCnt="0"/>
      <dgm:spPr/>
      <dgm:t>
        <a:bodyPr/>
        <a:lstStyle/>
        <a:p>
          <a:endParaRPr lang="ru-RU"/>
        </a:p>
      </dgm:t>
    </dgm:pt>
    <dgm:pt modelId="{EE00582B-CB56-4087-89F5-29768A7FADEE}" type="pres">
      <dgm:prSet presAssocID="{214B8ADC-767D-44AA-B5B1-7B1E837C7692}" presName="accentRepeatNode" presStyleLbl="solidFgAcc1" presStyleIdx="1" presStyleCnt="7"/>
      <dgm:spPr/>
      <dgm:t>
        <a:bodyPr/>
        <a:lstStyle/>
        <a:p>
          <a:endParaRPr lang="ru-RU"/>
        </a:p>
      </dgm:t>
    </dgm:pt>
    <dgm:pt modelId="{B3BABE99-132D-4A89-AE59-5C019A80884A}" type="pres">
      <dgm:prSet presAssocID="{2FF8FBAE-6372-47F4-B768-62EA9036E1A7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DE158-5987-439B-B77A-9300A1B3FC9F}" type="pres">
      <dgm:prSet presAssocID="{2FF8FBAE-6372-47F4-B768-62EA9036E1A7}" presName="accent_3" presStyleCnt="0"/>
      <dgm:spPr/>
      <dgm:t>
        <a:bodyPr/>
        <a:lstStyle/>
        <a:p>
          <a:endParaRPr lang="ru-RU"/>
        </a:p>
      </dgm:t>
    </dgm:pt>
    <dgm:pt modelId="{4707FEF5-E42E-4DB9-98B1-D3D59E025AE0}" type="pres">
      <dgm:prSet presAssocID="{2FF8FBAE-6372-47F4-B768-62EA9036E1A7}" presName="accentRepeatNode" presStyleLbl="solidFgAcc1" presStyleIdx="2" presStyleCnt="7"/>
      <dgm:spPr/>
      <dgm:t>
        <a:bodyPr/>
        <a:lstStyle/>
        <a:p>
          <a:endParaRPr lang="ru-RU"/>
        </a:p>
      </dgm:t>
    </dgm:pt>
    <dgm:pt modelId="{4399E7D0-3BE1-402F-AA24-2F86FCBEB727}" type="pres">
      <dgm:prSet presAssocID="{9D9647C3-D316-4497-9DB4-20CD9B0B314A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20AF9-8663-4EFC-8804-C10C7E5EE422}" type="pres">
      <dgm:prSet presAssocID="{9D9647C3-D316-4497-9DB4-20CD9B0B314A}" presName="accent_4" presStyleCnt="0"/>
      <dgm:spPr/>
      <dgm:t>
        <a:bodyPr/>
        <a:lstStyle/>
        <a:p>
          <a:endParaRPr lang="ru-RU"/>
        </a:p>
      </dgm:t>
    </dgm:pt>
    <dgm:pt modelId="{D100465C-41B2-480B-A210-24512D6B7676}" type="pres">
      <dgm:prSet presAssocID="{9D9647C3-D316-4497-9DB4-20CD9B0B314A}" presName="accentRepeatNode" presStyleLbl="solidFgAcc1" presStyleIdx="3" presStyleCnt="7"/>
      <dgm:spPr/>
      <dgm:t>
        <a:bodyPr/>
        <a:lstStyle/>
        <a:p>
          <a:endParaRPr lang="ru-RU"/>
        </a:p>
      </dgm:t>
    </dgm:pt>
    <dgm:pt modelId="{AD973109-9CE0-47CC-9273-0BD1E2B319FF}" type="pres">
      <dgm:prSet presAssocID="{C5DAF0C7-B542-44F3-8724-3AC2AA315E2A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3536E-493A-4849-8EA3-2BEBB1F02A64}" type="pres">
      <dgm:prSet presAssocID="{C5DAF0C7-B542-44F3-8724-3AC2AA315E2A}" presName="accent_5" presStyleCnt="0"/>
      <dgm:spPr/>
      <dgm:t>
        <a:bodyPr/>
        <a:lstStyle/>
        <a:p>
          <a:endParaRPr lang="ru-RU"/>
        </a:p>
      </dgm:t>
    </dgm:pt>
    <dgm:pt modelId="{0A0B06A8-7ED4-4EBB-BA35-66564F207EF9}" type="pres">
      <dgm:prSet presAssocID="{C5DAF0C7-B542-44F3-8724-3AC2AA315E2A}" presName="accentRepeatNode" presStyleLbl="solidFgAcc1" presStyleIdx="4" presStyleCnt="7"/>
      <dgm:spPr/>
      <dgm:t>
        <a:bodyPr/>
        <a:lstStyle/>
        <a:p>
          <a:endParaRPr lang="ru-RU"/>
        </a:p>
      </dgm:t>
    </dgm:pt>
    <dgm:pt modelId="{2CFA8A14-8E62-4237-8D57-578ECEF3FAC5}" type="pres">
      <dgm:prSet presAssocID="{718DEB06-15F9-41E1-A01C-F9596C61C0B9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7DE274-4A36-4605-87CB-F2508DE7641F}" type="pres">
      <dgm:prSet presAssocID="{718DEB06-15F9-41E1-A01C-F9596C61C0B9}" presName="accent_6" presStyleCnt="0"/>
      <dgm:spPr/>
      <dgm:t>
        <a:bodyPr/>
        <a:lstStyle/>
        <a:p>
          <a:endParaRPr lang="ru-RU"/>
        </a:p>
      </dgm:t>
    </dgm:pt>
    <dgm:pt modelId="{361A7BF0-F0E5-4377-91FD-1C6FABFCC6C7}" type="pres">
      <dgm:prSet presAssocID="{718DEB06-15F9-41E1-A01C-F9596C61C0B9}" presName="accentRepeatNode" presStyleLbl="solidFgAcc1" presStyleIdx="5" presStyleCnt="7"/>
      <dgm:spPr/>
      <dgm:t>
        <a:bodyPr/>
        <a:lstStyle/>
        <a:p>
          <a:endParaRPr lang="ru-RU"/>
        </a:p>
      </dgm:t>
    </dgm:pt>
    <dgm:pt modelId="{2CACCBBD-C1B4-40A3-AADD-17F04F82A775}" type="pres">
      <dgm:prSet presAssocID="{16034E80-07F1-4CF7-80F1-81DD0FA9ADCE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E69A7F-6FEC-4FA7-9081-23046CFAA456}" type="pres">
      <dgm:prSet presAssocID="{16034E80-07F1-4CF7-80F1-81DD0FA9ADCE}" presName="accent_7" presStyleCnt="0"/>
      <dgm:spPr/>
      <dgm:t>
        <a:bodyPr/>
        <a:lstStyle/>
        <a:p>
          <a:endParaRPr lang="ru-RU"/>
        </a:p>
      </dgm:t>
    </dgm:pt>
    <dgm:pt modelId="{DF1FC0DF-3686-4B9C-AC50-A7A9B0527401}" type="pres">
      <dgm:prSet presAssocID="{16034E80-07F1-4CF7-80F1-81DD0FA9ADCE}" presName="accentRepeatNode" presStyleLbl="solidFgAcc1" presStyleIdx="6" presStyleCnt="7"/>
      <dgm:spPr/>
      <dgm:t>
        <a:bodyPr/>
        <a:lstStyle/>
        <a:p>
          <a:endParaRPr lang="ru-RU"/>
        </a:p>
      </dgm:t>
    </dgm:pt>
  </dgm:ptLst>
  <dgm:cxnLst>
    <dgm:cxn modelId="{2A9A259A-7910-439C-9269-74D1430B33A0}" srcId="{ED60761C-4E5E-4794-B278-8E75F9BEC26D}" destId="{718DEB06-15F9-41E1-A01C-F9596C61C0B9}" srcOrd="5" destOrd="0" parTransId="{71FF1FDF-11EB-4494-B50F-670215B5E214}" sibTransId="{13681FC2-94BB-4397-96DB-B837BB573E01}"/>
    <dgm:cxn modelId="{C0A02F8B-8B64-4E44-9A17-A951391DA449}" srcId="{ED60761C-4E5E-4794-B278-8E75F9BEC26D}" destId="{9D9647C3-D316-4497-9DB4-20CD9B0B314A}" srcOrd="3" destOrd="0" parTransId="{684D4FD5-D5F3-4905-A0BD-1615DC2EF2F0}" sibTransId="{CA214661-9E78-4CBF-A067-C06FCCE2291C}"/>
    <dgm:cxn modelId="{7B599038-4CEC-4A2C-A843-5CF42243D80D}" type="presOf" srcId="{33FF5089-56C4-4FED-8142-51DA67CC096E}" destId="{62D1D35B-4F67-4B64-B5AB-BFEB467C150B}" srcOrd="0" destOrd="0" presId="urn:microsoft.com/office/officeart/2008/layout/VerticalCurvedList"/>
    <dgm:cxn modelId="{DFDDB256-16DD-4518-A8DE-C7D111D2D038}" type="presOf" srcId="{ED60761C-4E5E-4794-B278-8E75F9BEC26D}" destId="{9514D7F3-5641-44B2-AFF0-88659F61658F}" srcOrd="0" destOrd="0" presId="urn:microsoft.com/office/officeart/2008/layout/VerticalCurvedList"/>
    <dgm:cxn modelId="{55148CB6-EAFB-4A17-ABD1-8F83D6C04695}" srcId="{ED60761C-4E5E-4794-B278-8E75F9BEC26D}" destId="{C5DAF0C7-B542-44F3-8724-3AC2AA315E2A}" srcOrd="4" destOrd="0" parTransId="{2B36FEB9-A398-47B8-AED5-ECAE6D338318}" sibTransId="{F6F00F8C-C60E-4963-AF98-85EA4D20C949}"/>
    <dgm:cxn modelId="{ED8FF951-FA6C-4BDB-81F5-839F2AB303E5}" type="presOf" srcId="{9D9647C3-D316-4497-9DB4-20CD9B0B314A}" destId="{4399E7D0-3BE1-402F-AA24-2F86FCBEB727}" srcOrd="0" destOrd="0" presId="urn:microsoft.com/office/officeart/2008/layout/VerticalCurvedList"/>
    <dgm:cxn modelId="{8AAD1650-75AB-4115-9874-CF3199B94530}" srcId="{ED60761C-4E5E-4794-B278-8E75F9BEC26D}" destId="{2FF8FBAE-6372-47F4-B768-62EA9036E1A7}" srcOrd="2" destOrd="0" parTransId="{64E1D02D-23C7-47AF-A23C-2C799CE551B9}" sibTransId="{D6C62AB7-9B88-4A7D-8860-88AAF6668243}"/>
    <dgm:cxn modelId="{C7BC4C66-A891-4A00-929A-3B1FC70197B2}" srcId="{ED60761C-4E5E-4794-B278-8E75F9BEC26D}" destId="{744A2F5B-FCDD-4588-8EC4-B2FEA8DD249D}" srcOrd="0" destOrd="0" parTransId="{D68AAC5C-CACE-45C4-A96A-C85427690BB0}" sibTransId="{33FF5089-56C4-4FED-8142-51DA67CC096E}"/>
    <dgm:cxn modelId="{4A697044-C608-49EF-8BCF-D9DAC6D3E6FE}" type="presOf" srcId="{2FF8FBAE-6372-47F4-B768-62EA9036E1A7}" destId="{B3BABE99-132D-4A89-AE59-5C019A80884A}" srcOrd="0" destOrd="0" presId="urn:microsoft.com/office/officeart/2008/layout/VerticalCurvedList"/>
    <dgm:cxn modelId="{D5D2A373-9A2F-4AB3-9E50-2D0DBA9D48D9}" type="presOf" srcId="{744A2F5B-FCDD-4588-8EC4-B2FEA8DD249D}" destId="{CE92B080-B556-44CA-8263-87084DCD0B27}" srcOrd="0" destOrd="0" presId="urn:microsoft.com/office/officeart/2008/layout/VerticalCurvedList"/>
    <dgm:cxn modelId="{BE66EEE8-58F6-4703-981B-B8CC0870620E}" type="presOf" srcId="{718DEB06-15F9-41E1-A01C-F9596C61C0B9}" destId="{2CFA8A14-8E62-4237-8D57-578ECEF3FAC5}" srcOrd="0" destOrd="0" presId="urn:microsoft.com/office/officeart/2008/layout/VerticalCurvedList"/>
    <dgm:cxn modelId="{BE026281-221C-4525-A7EA-3E751ECADA4D}" srcId="{ED60761C-4E5E-4794-B278-8E75F9BEC26D}" destId="{214B8ADC-767D-44AA-B5B1-7B1E837C7692}" srcOrd="1" destOrd="0" parTransId="{6D1001A7-8B9C-4114-A45C-E001A4D5F0CA}" sibTransId="{8396AA70-C846-4268-8FF0-AFD59EF6749E}"/>
    <dgm:cxn modelId="{ECD7C0E2-F7D1-46D2-B22F-79B6E1054CEB}" type="presOf" srcId="{C5DAF0C7-B542-44F3-8724-3AC2AA315E2A}" destId="{AD973109-9CE0-47CC-9273-0BD1E2B319FF}" srcOrd="0" destOrd="0" presId="urn:microsoft.com/office/officeart/2008/layout/VerticalCurvedList"/>
    <dgm:cxn modelId="{31266974-ADB3-4701-B787-EEC5E6F2A40A}" type="presOf" srcId="{214B8ADC-767D-44AA-B5B1-7B1E837C7692}" destId="{C0B33C06-CF1E-46D0-A963-9433EE8CF5DA}" srcOrd="0" destOrd="0" presId="urn:microsoft.com/office/officeart/2008/layout/VerticalCurvedList"/>
    <dgm:cxn modelId="{E7C3ACB0-735E-4001-8951-23C5EC1FD17C}" srcId="{ED60761C-4E5E-4794-B278-8E75F9BEC26D}" destId="{16034E80-07F1-4CF7-80F1-81DD0FA9ADCE}" srcOrd="6" destOrd="0" parTransId="{57B186A8-6086-4D6E-A3EE-AEB81C89F3C3}" sibTransId="{FB5AEA1B-E8E2-49AD-BD41-480E7C8DC2BC}"/>
    <dgm:cxn modelId="{5FDB79E4-8D8E-455E-9968-825D19B16F3C}" type="presOf" srcId="{16034E80-07F1-4CF7-80F1-81DD0FA9ADCE}" destId="{2CACCBBD-C1B4-40A3-AADD-17F04F82A775}" srcOrd="0" destOrd="0" presId="urn:microsoft.com/office/officeart/2008/layout/VerticalCurvedList"/>
    <dgm:cxn modelId="{F45C562E-0E9A-4E59-9905-59315C0B0476}" type="presParOf" srcId="{9514D7F3-5641-44B2-AFF0-88659F61658F}" destId="{969F7826-BBDB-4EEA-B819-5BA74B9558E4}" srcOrd="0" destOrd="0" presId="urn:microsoft.com/office/officeart/2008/layout/VerticalCurvedList"/>
    <dgm:cxn modelId="{11B032E5-4042-442C-AD44-418DDBC691A5}" type="presParOf" srcId="{969F7826-BBDB-4EEA-B819-5BA74B9558E4}" destId="{2B31B483-84E9-49A5-B550-0E71470A9D6C}" srcOrd="0" destOrd="0" presId="urn:microsoft.com/office/officeart/2008/layout/VerticalCurvedList"/>
    <dgm:cxn modelId="{29C33F6B-2780-4CE2-BDD7-06C7DC8186D7}" type="presParOf" srcId="{2B31B483-84E9-49A5-B550-0E71470A9D6C}" destId="{DCD44FC3-1C01-4DE7-82B2-39FB1B900F4B}" srcOrd="0" destOrd="0" presId="urn:microsoft.com/office/officeart/2008/layout/VerticalCurvedList"/>
    <dgm:cxn modelId="{9BC77C56-00A1-4F8D-A71F-D4156C181BE5}" type="presParOf" srcId="{2B31B483-84E9-49A5-B550-0E71470A9D6C}" destId="{62D1D35B-4F67-4B64-B5AB-BFEB467C150B}" srcOrd="1" destOrd="0" presId="urn:microsoft.com/office/officeart/2008/layout/VerticalCurvedList"/>
    <dgm:cxn modelId="{C338F6B5-2D7A-44F0-A7F4-B79A13C8BD49}" type="presParOf" srcId="{2B31B483-84E9-49A5-B550-0E71470A9D6C}" destId="{1DA74BE9-E73E-4959-A3AD-58BC5B8833E7}" srcOrd="2" destOrd="0" presId="urn:microsoft.com/office/officeart/2008/layout/VerticalCurvedList"/>
    <dgm:cxn modelId="{01A2BCB3-BC16-4E6F-B890-1E272CCB81EA}" type="presParOf" srcId="{2B31B483-84E9-49A5-B550-0E71470A9D6C}" destId="{D9C5417B-0226-48C1-B8FE-A740BBBDF288}" srcOrd="3" destOrd="0" presId="urn:microsoft.com/office/officeart/2008/layout/VerticalCurvedList"/>
    <dgm:cxn modelId="{A52DF228-D682-4D6E-83FF-B4F6C003D0DF}" type="presParOf" srcId="{969F7826-BBDB-4EEA-B819-5BA74B9558E4}" destId="{CE92B080-B556-44CA-8263-87084DCD0B27}" srcOrd="1" destOrd="0" presId="urn:microsoft.com/office/officeart/2008/layout/VerticalCurvedList"/>
    <dgm:cxn modelId="{7F2AEAE9-9D07-4C5C-8529-FB76A8AF2C65}" type="presParOf" srcId="{969F7826-BBDB-4EEA-B819-5BA74B9558E4}" destId="{91E4CDDD-7433-48C7-B4B8-00883A2990B1}" srcOrd="2" destOrd="0" presId="urn:microsoft.com/office/officeart/2008/layout/VerticalCurvedList"/>
    <dgm:cxn modelId="{9A6C18E5-E1F5-4A34-BDEA-D1B972736141}" type="presParOf" srcId="{91E4CDDD-7433-48C7-B4B8-00883A2990B1}" destId="{75EA4184-134E-456F-8976-DEF182A74EE9}" srcOrd="0" destOrd="0" presId="urn:microsoft.com/office/officeart/2008/layout/VerticalCurvedList"/>
    <dgm:cxn modelId="{F3F6CC5C-FC85-4450-A5C2-8FF1A19EF78A}" type="presParOf" srcId="{969F7826-BBDB-4EEA-B819-5BA74B9558E4}" destId="{C0B33C06-CF1E-46D0-A963-9433EE8CF5DA}" srcOrd="3" destOrd="0" presId="urn:microsoft.com/office/officeart/2008/layout/VerticalCurvedList"/>
    <dgm:cxn modelId="{E5FBA9A5-E4A5-401A-8F66-8B3B86046DE6}" type="presParOf" srcId="{969F7826-BBDB-4EEA-B819-5BA74B9558E4}" destId="{DCE5396B-72CB-467C-A2F1-7F04EB897E2B}" srcOrd="4" destOrd="0" presId="urn:microsoft.com/office/officeart/2008/layout/VerticalCurvedList"/>
    <dgm:cxn modelId="{30AC6902-67C8-47CD-AF1A-DB90661BDE19}" type="presParOf" srcId="{DCE5396B-72CB-467C-A2F1-7F04EB897E2B}" destId="{EE00582B-CB56-4087-89F5-29768A7FADEE}" srcOrd="0" destOrd="0" presId="urn:microsoft.com/office/officeart/2008/layout/VerticalCurvedList"/>
    <dgm:cxn modelId="{A317166F-9B40-41F9-8729-69F1B47FB7FF}" type="presParOf" srcId="{969F7826-BBDB-4EEA-B819-5BA74B9558E4}" destId="{B3BABE99-132D-4A89-AE59-5C019A80884A}" srcOrd="5" destOrd="0" presId="urn:microsoft.com/office/officeart/2008/layout/VerticalCurvedList"/>
    <dgm:cxn modelId="{1EABAD37-40C1-4C78-B5F4-0F45B9C97923}" type="presParOf" srcId="{969F7826-BBDB-4EEA-B819-5BA74B9558E4}" destId="{2B7DE158-5987-439B-B77A-9300A1B3FC9F}" srcOrd="6" destOrd="0" presId="urn:microsoft.com/office/officeart/2008/layout/VerticalCurvedList"/>
    <dgm:cxn modelId="{7F6DBE77-5F1B-4D93-8251-9B2CC9ED8E11}" type="presParOf" srcId="{2B7DE158-5987-439B-B77A-9300A1B3FC9F}" destId="{4707FEF5-E42E-4DB9-98B1-D3D59E025AE0}" srcOrd="0" destOrd="0" presId="urn:microsoft.com/office/officeart/2008/layout/VerticalCurvedList"/>
    <dgm:cxn modelId="{406730E6-FFF3-4C0E-B54D-AAFA41D69722}" type="presParOf" srcId="{969F7826-BBDB-4EEA-B819-5BA74B9558E4}" destId="{4399E7D0-3BE1-402F-AA24-2F86FCBEB727}" srcOrd="7" destOrd="0" presId="urn:microsoft.com/office/officeart/2008/layout/VerticalCurvedList"/>
    <dgm:cxn modelId="{E43D1DF9-7065-4007-BC5C-79FC1410F948}" type="presParOf" srcId="{969F7826-BBDB-4EEA-B819-5BA74B9558E4}" destId="{DC720AF9-8663-4EFC-8804-C10C7E5EE422}" srcOrd="8" destOrd="0" presId="urn:microsoft.com/office/officeart/2008/layout/VerticalCurvedList"/>
    <dgm:cxn modelId="{C0B737AA-662A-4C11-AF0A-FE5186ABF7A0}" type="presParOf" srcId="{DC720AF9-8663-4EFC-8804-C10C7E5EE422}" destId="{D100465C-41B2-480B-A210-24512D6B7676}" srcOrd="0" destOrd="0" presId="urn:microsoft.com/office/officeart/2008/layout/VerticalCurvedList"/>
    <dgm:cxn modelId="{D2A7A8A2-0A8A-46E1-B8B4-E7CC5F399F64}" type="presParOf" srcId="{969F7826-BBDB-4EEA-B819-5BA74B9558E4}" destId="{AD973109-9CE0-47CC-9273-0BD1E2B319FF}" srcOrd="9" destOrd="0" presId="urn:microsoft.com/office/officeart/2008/layout/VerticalCurvedList"/>
    <dgm:cxn modelId="{A02DB12F-E5E1-4280-B41C-4B056795BD95}" type="presParOf" srcId="{969F7826-BBDB-4EEA-B819-5BA74B9558E4}" destId="{A2C3536E-493A-4849-8EA3-2BEBB1F02A64}" srcOrd="10" destOrd="0" presId="urn:microsoft.com/office/officeart/2008/layout/VerticalCurvedList"/>
    <dgm:cxn modelId="{FCE39ED8-5666-445A-93BA-669151106345}" type="presParOf" srcId="{A2C3536E-493A-4849-8EA3-2BEBB1F02A64}" destId="{0A0B06A8-7ED4-4EBB-BA35-66564F207EF9}" srcOrd="0" destOrd="0" presId="urn:microsoft.com/office/officeart/2008/layout/VerticalCurvedList"/>
    <dgm:cxn modelId="{2288A8E5-2064-44EF-A3CF-D3E88845E225}" type="presParOf" srcId="{969F7826-BBDB-4EEA-B819-5BA74B9558E4}" destId="{2CFA8A14-8E62-4237-8D57-578ECEF3FAC5}" srcOrd="11" destOrd="0" presId="urn:microsoft.com/office/officeart/2008/layout/VerticalCurvedList"/>
    <dgm:cxn modelId="{097D17E6-2D6F-4C2D-AA96-36C085BAF896}" type="presParOf" srcId="{969F7826-BBDB-4EEA-B819-5BA74B9558E4}" destId="{0C7DE274-4A36-4605-87CB-F2508DE7641F}" srcOrd="12" destOrd="0" presId="urn:microsoft.com/office/officeart/2008/layout/VerticalCurvedList"/>
    <dgm:cxn modelId="{10AB1019-6612-4758-9CE9-997301DF45D7}" type="presParOf" srcId="{0C7DE274-4A36-4605-87CB-F2508DE7641F}" destId="{361A7BF0-F0E5-4377-91FD-1C6FABFCC6C7}" srcOrd="0" destOrd="0" presId="urn:microsoft.com/office/officeart/2008/layout/VerticalCurvedList"/>
    <dgm:cxn modelId="{2F9FF3B2-D671-4A21-9733-8A39C0907E74}" type="presParOf" srcId="{969F7826-BBDB-4EEA-B819-5BA74B9558E4}" destId="{2CACCBBD-C1B4-40A3-AADD-17F04F82A775}" srcOrd="13" destOrd="0" presId="urn:microsoft.com/office/officeart/2008/layout/VerticalCurvedList"/>
    <dgm:cxn modelId="{055CFA5C-3690-42A5-AB56-AF5465F46AF4}" type="presParOf" srcId="{969F7826-BBDB-4EEA-B819-5BA74B9558E4}" destId="{60E69A7F-6FEC-4FA7-9081-23046CFAA456}" srcOrd="14" destOrd="0" presId="urn:microsoft.com/office/officeart/2008/layout/VerticalCurvedList"/>
    <dgm:cxn modelId="{E18A084C-E99A-4331-8205-D2DB9AA485EF}" type="presParOf" srcId="{60E69A7F-6FEC-4FA7-9081-23046CFAA456}" destId="{DF1FC0DF-3686-4B9C-AC50-A7A9B052740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E63B5E-CFF1-4278-95AC-8E0F5B336559}" type="doc">
      <dgm:prSet loTypeId="urn:microsoft.com/office/officeart/2005/8/layout/hProcess4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5DAC37D-A4F3-4509-9043-2BF7BAD5F6E5}">
      <dgm:prSet phldrT="[Текст]"/>
      <dgm:spPr/>
      <dgm:t>
        <a:bodyPr/>
        <a:lstStyle/>
        <a:p>
          <a:r>
            <a:rPr lang="ru-RU" dirty="0" smtClean="0"/>
            <a:t>ПМПК</a:t>
          </a:r>
          <a:endParaRPr lang="ru-RU" dirty="0"/>
        </a:p>
      </dgm:t>
    </dgm:pt>
    <dgm:pt modelId="{FFDCE8AE-7C74-43C3-8864-4029BC122163}" type="parTrans" cxnId="{38C58534-1C92-4A7F-B140-069BF55E324A}">
      <dgm:prSet/>
      <dgm:spPr/>
      <dgm:t>
        <a:bodyPr/>
        <a:lstStyle/>
        <a:p>
          <a:endParaRPr lang="ru-RU"/>
        </a:p>
      </dgm:t>
    </dgm:pt>
    <dgm:pt modelId="{43B42DF9-EDFE-471D-B181-42174AE0C50A}" type="sibTrans" cxnId="{38C58534-1C92-4A7F-B140-069BF55E324A}">
      <dgm:prSet/>
      <dgm:spPr/>
      <dgm:t>
        <a:bodyPr/>
        <a:lstStyle/>
        <a:p>
          <a:endParaRPr lang="ru-RU"/>
        </a:p>
      </dgm:t>
    </dgm:pt>
    <dgm:pt modelId="{12B674E0-4AF5-40E1-8A06-128F1B28A349}">
      <dgm:prSet phldrT="[Текст]"/>
      <dgm:spPr/>
      <dgm:t>
        <a:bodyPr/>
        <a:lstStyle/>
        <a:p>
          <a:r>
            <a:rPr lang="ru-RU" dirty="0" smtClean="0"/>
            <a:t>Определение условий</a:t>
          </a:r>
          <a:endParaRPr lang="ru-RU" dirty="0"/>
        </a:p>
      </dgm:t>
    </dgm:pt>
    <dgm:pt modelId="{30F6E5CE-2112-40F8-98EC-921C300FB5E0}" type="parTrans" cxnId="{01AC7BC7-E8AD-461B-AAC6-5A314B706304}">
      <dgm:prSet/>
      <dgm:spPr/>
      <dgm:t>
        <a:bodyPr/>
        <a:lstStyle/>
        <a:p>
          <a:endParaRPr lang="ru-RU"/>
        </a:p>
      </dgm:t>
    </dgm:pt>
    <dgm:pt modelId="{5009802C-F249-4DA7-814A-23BDD93EC4E0}" type="sibTrans" cxnId="{01AC7BC7-E8AD-461B-AAC6-5A314B706304}">
      <dgm:prSet/>
      <dgm:spPr/>
      <dgm:t>
        <a:bodyPr/>
        <a:lstStyle/>
        <a:p>
          <a:endParaRPr lang="ru-RU"/>
        </a:p>
      </dgm:t>
    </dgm:pt>
    <dgm:pt modelId="{0DC1AC03-0A8C-433E-859A-5DF66079087E}">
      <dgm:prSet phldrT="[Текст]"/>
      <dgm:spPr/>
      <dgm:t>
        <a:bodyPr/>
        <a:lstStyle/>
        <a:p>
          <a:r>
            <a:rPr lang="ru-RU" dirty="0" smtClean="0"/>
            <a:t>консилиума</a:t>
          </a:r>
          <a:endParaRPr lang="ru-RU" dirty="0"/>
        </a:p>
      </dgm:t>
    </dgm:pt>
    <dgm:pt modelId="{2108F417-1DED-46C5-A547-36DF71C1549A}" type="parTrans" cxnId="{72B2D453-E960-45DC-882F-4C9730FFF945}">
      <dgm:prSet/>
      <dgm:spPr/>
      <dgm:t>
        <a:bodyPr/>
        <a:lstStyle/>
        <a:p>
          <a:endParaRPr lang="ru-RU"/>
        </a:p>
      </dgm:t>
    </dgm:pt>
    <dgm:pt modelId="{C0656484-6BBB-4B28-BDB8-17C1EFEF694C}" type="sibTrans" cxnId="{72B2D453-E960-45DC-882F-4C9730FFF945}">
      <dgm:prSet/>
      <dgm:spPr/>
      <dgm:t>
        <a:bodyPr/>
        <a:lstStyle/>
        <a:p>
          <a:endParaRPr lang="ru-RU"/>
        </a:p>
      </dgm:t>
    </dgm:pt>
    <dgm:pt modelId="{AFC02DE5-7DDF-440A-A9E2-5E4495CEC49B}">
      <dgm:prSet phldrT="[Текст]"/>
      <dgm:spPr/>
      <dgm:t>
        <a:bodyPr/>
        <a:lstStyle/>
        <a:p>
          <a:r>
            <a:rPr lang="ru-RU" dirty="0" smtClean="0"/>
            <a:t>Реализация условий</a:t>
          </a:r>
          <a:endParaRPr lang="ru-RU" dirty="0"/>
        </a:p>
      </dgm:t>
    </dgm:pt>
    <dgm:pt modelId="{FB2BBC67-541E-4B60-A210-1374BC98ABC3}" type="parTrans" cxnId="{352B6994-BB44-47E1-B95D-BF5CF173D76D}">
      <dgm:prSet/>
      <dgm:spPr/>
      <dgm:t>
        <a:bodyPr/>
        <a:lstStyle/>
        <a:p>
          <a:endParaRPr lang="ru-RU"/>
        </a:p>
      </dgm:t>
    </dgm:pt>
    <dgm:pt modelId="{2A5E0541-0D63-47AB-AE7D-A25157D6CCBB}" type="sibTrans" cxnId="{352B6994-BB44-47E1-B95D-BF5CF173D76D}">
      <dgm:prSet/>
      <dgm:spPr/>
      <dgm:t>
        <a:bodyPr/>
        <a:lstStyle/>
        <a:p>
          <a:endParaRPr lang="ru-RU"/>
        </a:p>
      </dgm:t>
    </dgm:pt>
    <dgm:pt modelId="{456BD525-5BB1-4A7F-967C-4288B3C8583F}">
      <dgm:prSet phldrT="[Текст]"/>
      <dgm:spPr/>
      <dgm:t>
        <a:bodyPr/>
        <a:lstStyle/>
        <a:p>
          <a:r>
            <a:rPr lang="ru-RU" dirty="0" smtClean="0"/>
            <a:t>Руководителя ОО</a:t>
          </a:r>
          <a:endParaRPr lang="ru-RU" dirty="0"/>
        </a:p>
      </dgm:t>
    </dgm:pt>
    <dgm:pt modelId="{27E6447D-38B6-4AFA-BDA2-06E6DEFD5AEB}" type="parTrans" cxnId="{3E94C358-8ECE-4323-B4BD-DB875E52606B}">
      <dgm:prSet/>
      <dgm:spPr/>
      <dgm:t>
        <a:bodyPr/>
        <a:lstStyle/>
        <a:p>
          <a:endParaRPr lang="ru-RU"/>
        </a:p>
      </dgm:t>
    </dgm:pt>
    <dgm:pt modelId="{B4B1F38C-4E48-41B6-B46D-E043F0B0ECC1}" type="sibTrans" cxnId="{3E94C358-8ECE-4323-B4BD-DB875E52606B}">
      <dgm:prSet/>
      <dgm:spPr/>
      <dgm:t>
        <a:bodyPr/>
        <a:lstStyle/>
        <a:p>
          <a:endParaRPr lang="ru-RU"/>
        </a:p>
      </dgm:t>
    </dgm:pt>
    <dgm:pt modelId="{781925F2-3505-4B6B-8A4A-42E4781D10F3}">
      <dgm:prSet phldrT="[Текст]"/>
      <dgm:spPr/>
      <dgm:t>
        <a:bodyPr/>
        <a:lstStyle/>
        <a:p>
          <a:r>
            <a:rPr lang="ru-RU" dirty="0" smtClean="0"/>
            <a:t>Обеспечение условий</a:t>
          </a:r>
          <a:endParaRPr lang="ru-RU" dirty="0"/>
        </a:p>
      </dgm:t>
    </dgm:pt>
    <dgm:pt modelId="{A3936305-2438-4168-95FA-99ABC2C57501}" type="parTrans" cxnId="{82CCA4AD-46C7-48A8-8CFA-021F06F24688}">
      <dgm:prSet/>
      <dgm:spPr/>
      <dgm:t>
        <a:bodyPr/>
        <a:lstStyle/>
        <a:p>
          <a:endParaRPr lang="ru-RU"/>
        </a:p>
      </dgm:t>
    </dgm:pt>
    <dgm:pt modelId="{C05A07A8-39B1-41EA-8630-FB36352789DB}" type="sibTrans" cxnId="{82CCA4AD-46C7-48A8-8CFA-021F06F24688}">
      <dgm:prSet/>
      <dgm:spPr/>
      <dgm:t>
        <a:bodyPr/>
        <a:lstStyle/>
        <a:p>
          <a:endParaRPr lang="ru-RU"/>
        </a:p>
      </dgm:t>
    </dgm:pt>
    <dgm:pt modelId="{DA4917C8-C8DF-4EA9-B653-45FED8D199F8}" type="pres">
      <dgm:prSet presAssocID="{A1E63B5E-CFF1-4278-95AC-8E0F5B3365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29B4FD-6040-47BC-B576-FC5BE65A0C21}" type="pres">
      <dgm:prSet presAssocID="{A1E63B5E-CFF1-4278-95AC-8E0F5B336559}" presName="tSp" presStyleCnt="0"/>
      <dgm:spPr/>
    </dgm:pt>
    <dgm:pt modelId="{00A494FB-DAA3-4D37-A4DE-2D971FD052DD}" type="pres">
      <dgm:prSet presAssocID="{A1E63B5E-CFF1-4278-95AC-8E0F5B336559}" presName="bSp" presStyleCnt="0"/>
      <dgm:spPr/>
    </dgm:pt>
    <dgm:pt modelId="{0A66E219-6250-41A9-AE14-BB5D6260387E}" type="pres">
      <dgm:prSet presAssocID="{A1E63B5E-CFF1-4278-95AC-8E0F5B336559}" presName="process" presStyleCnt="0"/>
      <dgm:spPr/>
    </dgm:pt>
    <dgm:pt modelId="{0BC0737A-19AB-4A8B-B0B1-5AE7734AF4E1}" type="pres">
      <dgm:prSet presAssocID="{45DAC37D-A4F3-4509-9043-2BF7BAD5F6E5}" presName="composite1" presStyleCnt="0"/>
      <dgm:spPr/>
    </dgm:pt>
    <dgm:pt modelId="{02547E9C-639E-4522-AE3E-546557CAF6E7}" type="pres">
      <dgm:prSet presAssocID="{45DAC37D-A4F3-4509-9043-2BF7BAD5F6E5}" presName="dummyNode1" presStyleLbl="node1" presStyleIdx="0" presStyleCnt="3"/>
      <dgm:spPr/>
    </dgm:pt>
    <dgm:pt modelId="{A13D50E9-7BF1-4019-8D8C-12D7B2FD7B1A}" type="pres">
      <dgm:prSet presAssocID="{45DAC37D-A4F3-4509-9043-2BF7BAD5F6E5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FF599-1240-454F-9CAD-0B6F29D3D58F}" type="pres">
      <dgm:prSet presAssocID="{45DAC37D-A4F3-4509-9043-2BF7BAD5F6E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A8108-8EF6-441B-BDE8-F8A96091CE64}" type="pres">
      <dgm:prSet presAssocID="{45DAC37D-A4F3-4509-9043-2BF7BAD5F6E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BB6E54-8A71-4628-AFDB-14C610EA8BF3}" type="pres">
      <dgm:prSet presAssocID="{45DAC37D-A4F3-4509-9043-2BF7BAD5F6E5}" presName="connSite1" presStyleCnt="0"/>
      <dgm:spPr/>
    </dgm:pt>
    <dgm:pt modelId="{33F9E36A-B2DF-48FA-8C19-3EEDFA1AB1C4}" type="pres">
      <dgm:prSet presAssocID="{43B42DF9-EDFE-471D-B181-42174AE0C50A}" presName="Name9" presStyleLbl="sibTrans2D1" presStyleIdx="0" presStyleCnt="2"/>
      <dgm:spPr/>
      <dgm:t>
        <a:bodyPr/>
        <a:lstStyle/>
        <a:p>
          <a:endParaRPr lang="ru-RU"/>
        </a:p>
      </dgm:t>
    </dgm:pt>
    <dgm:pt modelId="{C4878D71-2D54-4472-9849-39DB22A70137}" type="pres">
      <dgm:prSet presAssocID="{0DC1AC03-0A8C-433E-859A-5DF66079087E}" presName="composite2" presStyleCnt="0"/>
      <dgm:spPr/>
    </dgm:pt>
    <dgm:pt modelId="{A6B25FCC-5BE4-4EF0-AB60-5B6689782490}" type="pres">
      <dgm:prSet presAssocID="{0DC1AC03-0A8C-433E-859A-5DF66079087E}" presName="dummyNode2" presStyleLbl="node1" presStyleIdx="0" presStyleCnt="3"/>
      <dgm:spPr/>
    </dgm:pt>
    <dgm:pt modelId="{FC9D9729-62C2-4DF5-81F4-A72F4FCD4E52}" type="pres">
      <dgm:prSet presAssocID="{0DC1AC03-0A8C-433E-859A-5DF66079087E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3382DD-1F71-467F-8F6D-CC929B4E74BC}" type="pres">
      <dgm:prSet presAssocID="{0DC1AC03-0A8C-433E-859A-5DF66079087E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EF3996-C5A0-4BB7-AB0E-EB5BA640DD4C}" type="pres">
      <dgm:prSet presAssocID="{0DC1AC03-0A8C-433E-859A-5DF66079087E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C390C5-4BD9-4983-BA8F-A1FCDD6B5D1E}" type="pres">
      <dgm:prSet presAssocID="{0DC1AC03-0A8C-433E-859A-5DF66079087E}" presName="connSite2" presStyleCnt="0"/>
      <dgm:spPr/>
    </dgm:pt>
    <dgm:pt modelId="{5010CC07-0D0F-4FF6-A910-AB3E0505B8CB}" type="pres">
      <dgm:prSet presAssocID="{C0656484-6BBB-4B28-BDB8-17C1EFEF694C}" presName="Name18" presStyleLbl="sibTrans2D1" presStyleIdx="1" presStyleCnt="2"/>
      <dgm:spPr/>
      <dgm:t>
        <a:bodyPr/>
        <a:lstStyle/>
        <a:p>
          <a:endParaRPr lang="ru-RU"/>
        </a:p>
      </dgm:t>
    </dgm:pt>
    <dgm:pt modelId="{131E0339-CD18-48AF-968C-D961FE88A93A}" type="pres">
      <dgm:prSet presAssocID="{456BD525-5BB1-4A7F-967C-4288B3C8583F}" presName="composite1" presStyleCnt="0"/>
      <dgm:spPr/>
    </dgm:pt>
    <dgm:pt modelId="{BADA8ACE-6A33-4208-8904-F13AF6D07FBA}" type="pres">
      <dgm:prSet presAssocID="{456BD525-5BB1-4A7F-967C-4288B3C8583F}" presName="dummyNode1" presStyleLbl="node1" presStyleIdx="1" presStyleCnt="3"/>
      <dgm:spPr/>
    </dgm:pt>
    <dgm:pt modelId="{FA4C7661-E758-4D3C-A7F5-2DFA6E35D497}" type="pres">
      <dgm:prSet presAssocID="{456BD525-5BB1-4A7F-967C-4288B3C8583F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0F458C-6CC2-46C1-A3B6-EBE770243232}" type="pres">
      <dgm:prSet presAssocID="{456BD525-5BB1-4A7F-967C-4288B3C8583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BE2AA7-18EE-4182-A5A7-6DA09A612910}" type="pres">
      <dgm:prSet presAssocID="{456BD525-5BB1-4A7F-967C-4288B3C8583F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D9377-E80C-493C-8A74-2996CBF79DCA}" type="pres">
      <dgm:prSet presAssocID="{456BD525-5BB1-4A7F-967C-4288B3C8583F}" presName="connSite1" presStyleCnt="0"/>
      <dgm:spPr/>
    </dgm:pt>
  </dgm:ptLst>
  <dgm:cxnLst>
    <dgm:cxn modelId="{82CCA4AD-46C7-48A8-8CFA-021F06F24688}" srcId="{456BD525-5BB1-4A7F-967C-4288B3C8583F}" destId="{781925F2-3505-4B6B-8A4A-42E4781D10F3}" srcOrd="0" destOrd="0" parTransId="{A3936305-2438-4168-95FA-99ABC2C57501}" sibTransId="{C05A07A8-39B1-41EA-8630-FB36352789DB}"/>
    <dgm:cxn modelId="{4AAE941D-12E2-44B8-B25B-5771FFA0103B}" type="presOf" srcId="{12B674E0-4AF5-40E1-8A06-128F1B28A349}" destId="{983FF599-1240-454F-9CAD-0B6F29D3D58F}" srcOrd="1" destOrd="0" presId="urn:microsoft.com/office/officeart/2005/8/layout/hProcess4"/>
    <dgm:cxn modelId="{3E94C358-8ECE-4323-B4BD-DB875E52606B}" srcId="{A1E63B5E-CFF1-4278-95AC-8E0F5B336559}" destId="{456BD525-5BB1-4A7F-967C-4288B3C8583F}" srcOrd="2" destOrd="0" parTransId="{27E6447D-38B6-4AFA-BDA2-06E6DEFD5AEB}" sibTransId="{B4B1F38C-4E48-41B6-B46D-E043F0B0ECC1}"/>
    <dgm:cxn modelId="{8B5741AC-0C9E-440A-B9B0-55627BD43588}" type="presOf" srcId="{AFC02DE5-7DDF-440A-A9E2-5E4495CEC49B}" destId="{FC9D9729-62C2-4DF5-81F4-A72F4FCD4E52}" srcOrd="0" destOrd="0" presId="urn:microsoft.com/office/officeart/2005/8/layout/hProcess4"/>
    <dgm:cxn modelId="{8179AD03-E289-494E-8D25-5A23969DD0DE}" type="presOf" srcId="{781925F2-3505-4B6B-8A4A-42E4781D10F3}" destId="{5E0F458C-6CC2-46C1-A3B6-EBE770243232}" srcOrd="1" destOrd="0" presId="urn:microsoft.com/office/officeart/2005/8/layout/hProcess4"/>
    <dgm:cxn modelId="{9EA2248F-E0D4-47AD-A1AB-1DD396A937B9}" type="presOf" srcId="{43B42DF9-EDFE-471D-B181-42174AE0C50A}" destId="{33F9E36A-B2DF-48FA-8C19-3EEDFA1AB1C4}" srcOrd="0" destOrd="0" presId="urn:microsoft.com/office/officeart/2005/8/layout/hProcess4"/>
    <dgm:cxn modelId="{8264F950-2F7A-4E0E-96A1-20F9683361E8}" type="presOf" srcId="{45DAC37D-A4F3-4509-9043-2BF7BAD5F6E5}" destId="{C2AA8108-8EF6-441B-BDE8-F8A96091CE64}" srcOrd="0" destOrd="0" presId="urn:microsoft.com/office/officeart/2005/8/layout/hProcess4"/>
    <dgm:cxn modelId="{72B2D453-E960-45DC-882F-4C9730FFF945}" srcId="{A1E63B5E-CFF1-4278-95AC-8E0F5B336559}" destId="{0DC1AC03-0A8C-433E-859A-5DF66079087E}" srcOrd="1" destOrd="0" parTransId="{2108F417-1DED-46C5-A547-36DF71C1549A}" sibTransId="{C0656484-6BBB-4B28-BDB8-17C1EFEF694C}"/>
    <dgm:cxn modelId="{21826CF0-1869-46CF-9156-867C8135A205}" type="presOf" srcId="{C0656484-6BBB-4B28-BDB8-17C1EFEF694C}" destId="{5010CC07-0D0F-4FF6-A910-AB3E0505B8CB}" srcOrd="0" destOrd="0" presId="urn:microsoft.com/office/officeart/2005/8/layout/hProcess4"/>
    <dgm:cxn modelId="{4D6CA61A-F451-496B-A6D1-0135D0F64D62}" type="presOf" srcId="{456BD525-5BB1-4A7F-967C-4288B3C8583F}" destId="{05BE2AA7-18EE-4182-A5A7-6DA09A612910}" srcOrd="0" destOrd="0" presId="urn:microsoft.com/office/officeart/2005/8/layout/hProcess4"/>
    <dgm:cxn modelId="{FE387F9B-807F-4A95-ACC5-DE4E790F14DB}" type="presOf" srcId="{AFC02DE5-7DDF-440A-A9E2-5E4495CEC49B}" destId="{6D3382DD-1F71-467F-8F6D-CC929B4E74BC}" srcOrd="1" destOrd="0" presId="urn:microsoft.com/office/officeart/2005/8/layout/hProcess4"/>
    <dgm:cxn modelId="{352B6994-BB44-47E1-B95D-BF5CF173D76D}" srcId="{0DC1AC03-0A8C-433E-859A-5DF66079087E}" destId="{AFC02DE5-7DDF-440A-A9E2-5E4495CEC49B}" srcOrd="0" destOrd="0" parTransId="{FB2BBC67-541E-4B60-A210-1374BC98ABC3}" sibTransId="{2A5E0541-0D63-47AB-AE7D-A25157D6CCBB}"/>
    <dgm:cxn modelId="{01AC7BC7-E8AD-461B-AAC6-5A314B706304}" srcId="{45DAC37D-A4F3-4509-9043-2BF7BAD5F6E5}" destId="{12B674E0-4AF5-40E1-8A06-128F1B28A349}" srcOrd="0" destOrd="0" parTransId="{30F6E5CE-2112-40F8-98EC-921C300FB5E0}" sibTransId="{5009802C-F249-4DA7-814A-23BDD93EC4E0}"/>
    <dgm:cxn modelId="{B095516B-030D-4F3F-85B4-A99C705EEC0C}" type="presOf" srcId="{0DC1AC03-0A8C-433E-859A-5DF66079087E}" destId="{31EF3996-C5A0-4BB7-AB0E-EB5BA640DD4C}" srcOrd="0" destOrd="0" presId="urn:microsoft.com/office/officeart/2005/8/layout/hProcess4"/>
    <dgm:cxn modelId="{49AA0903-7054-4CD1-806B-B6F910AE0386}" type="presOf" srcId="{A1E63B5E-CFF1-4278-95AC-8E0F5B336559}" destId="{DA4917C8-C8DF-4EA9-B653-45FED8D199F8}" srcOrd="0" destOrd="0" presId="urn:microsoft.com/office/officeart/2005/8/layout/hProcess4"/>
    <dgm:cxn modelId="{38C58534-1C92-4A7F-B140-069BF55E324A}" srcId="{A1E63B5E-CFF1-4278-95AC-8E0F5B336559}" destId="{45DAC37D-A4F3-4509-9043-2BF7BAD5F6E5}" srcOrd="0" destOrd="0" parTransId="{FFDCE8AE-7C74-43C3-8864-4029BC122163}" sibTransId="{43B42DF9-EDFE-471D-B181-42174AE0C50A}"/>
    <dgm:cxn modelId="{D3F7580E-8183-492E-9756-12024A62C8AE}" type="presOf" srcId="{12B674E0-4AF5-40E1-8A06-128F1B28A349}" destId="{A13D50E9-7BF1-4019-8D8C-12D7B2FD7B1A}" srcOrd="0" destOrd="0" presId="urn:microsoft.com/office/officeart/2005/8/layout/hProcess4"/>
    <dgm:cxn modelId="{9592402E-D3E1-4729-A106-A50EE460B89E}" type="presOf" srcId="{781925F2-3505-4B6B-8A4A-42E4781D10F3}" destId="{FA4C7661-E758-4D3C-A7F5-2DFA6E35D497}" srcOrd="0" destOrd="0" presId="urn:microsoft.com/office/officeart/2005/8/layout/hProcess4"/>
    <dgm:cxn modelId="{D9D119BF-5CBF-41C8-8E5C-CDF9B64E3174}" type="presParOf" srcId="{DA4917C8-C8DF-4EA9-B653-45FED8D199F8}" destId="{2029B4FD-6040-47BC-B576-FC5BE65A0C21}" srcOrd="0" destOrd="0" presId="urn:microsoft.com/office/officeart/2005/8/layout/hProcess4"/>
    <dgm:cxn modelId="{25D0332C-D17D-4437-A03A-684ED7FDC330}" type="presParOf" srcId="{DA4917C8-C8DF-4EA9-B653-45FED8D199F8}" destId="{00A494FB-DAA3-4D37-A4DE-2D971FD052DD}" srcOrd="1" destOrd="0" presId="urn:microsoft.com/office/officeart/2005/8/layout/hProcess4"/>
    <dgm:cxn modelId="{5F49FE98-EF66-409B-A83E-FD238E718EF9}" type="presParOf" srcId="{DA4917C8-C8DF-4EA9-B653-45FED8D199F8}" destId="{0A66E219-6250-41A9-AE14-BB5D6260387E}" srcOrd="2" destOrd="0" presId="urn:microsoft.com/office/officeart/2005/8/layout/hProcess4"/>
    <dgm:cxn modelId="{E27E7B25-1B66-4028-B02C-393F50049186}" type="presParOf" srcId="{0A66E219-6250-41A9-AE14-BB5D6260387E}" destId="{0BC0737A-19AB-4A8B-B0B1-5AE7734AF4E1}" srcOrd="0" destOrd="0" presId="urn:microsoft.com/office/officeart/2005/8/layout/hProcess4"/>
    <dgm:cxn modelId="{EA77D5E9-33F8-480D-9271-5F2CFD1C65B9}" type="presParOf" srcId="{0BC0737A-19AB-4A8B-B0B1-5AE7734AF4E1}" destId="{02547E9C-639E-4522-AE3E-546557CAF6E7}" srcOrd="0" destOrd="0" presId="urn:microsoft.com/office/officeart/2005/8/layout/hProcess4"/>
    <dgm:cxn modelId="{20AF14F7-5C18-44AF-8634-1C94F32606FF}" type="presParOf" srcId="{0BC0737A-19AB-4A8B-B0B1-5AE7734AF4E1}" destId="{A13D50E9-7BF1-4019-8D8C-12D7B2FD7B1A}" srcOrd="1" destOrd="0" presId="urn:microsoft.com/office/officeart/2005/8/layout/hProcess4"/>
    <dgm:cxn modelId="{C6A91C6A-0C7B-4A50-93A6-4AFEBF4E94D0}" type="presParOf" srcId="{0BC0737A-19AB-4A8B-B0B1-5AE7734AF4E1}" destId="{983FF599-1240-454F-9CAD-0B6F29D3D58F}" srcOrd="2" destOrd="0" presId="urn:microsoft.com/office/officeart/2005/8/layout/hProcess4"/>
    <dgm:cxn modelId="{BD53ACCB-70B1-4A6C-9C50-CFD329718E41}" type="presParOf" srcId="{0BC0737A-19AB-4A8B-B0B1-5AE7734AF4E1}" destId="{C2AA8108-8EF6-441B-BDE8-F8A96091CE64}" srcOrd="3" destOrd="0" presId="urn:microsoft.com/office/officeart/2005/8/layout/hProcess4"/>
    <dgm:cxn modelId="{69C79FD5-303C-49F7-B5F0-7C99F99376DB}" type="presParOf" srcId="{0BC0737A-19AB-4A8B-B0B1-5AE7734AF4E1}" destId="{9FBB6E54-8A71-4628-AFDB-14C610EA8BF3}" srcOrd="4" destOrd="0" presId="urn:microsoft.com/office/officeart/2005/8/layout/hProcess4"/>
    <dgm:cxn modelId="{5B33A141-2A19-489A-B8C8-25AE4FFF336F}" type="presParOf" srcId="{0A66E219-6250-41A9-AE14-BB5D6260387E}" destId="{33F9E36A-B2DF-48FA-8C19-3EEDFA1AB1C4}" srcOrd="1" destOrd="0" presId="urn:microsoft.com/office/officeart/2005/8/layout/hProcess4"/>
    <dgm:cxn modelId="{FE060045-AD87-40CD-9C0F-D38307D86568}" type="presParOf" srcId="{0A66E219-6250-41A9-AE14-BB5D6260387E}" destId="{C4878D71-2D54-4472-9849-39DB22A70137}" srcOrd="2" destOrd="0" presId="urn:microsoft.com/office/officeart/2005/8/layout/hProcess4"/>
    <dgm:cxn modelId="{A10E953D-5962-4486-9EF3-548AD7D9EA18}" type="presParOf" srcId="{C4878D71-2D54-4472-9849-39DB22A70137}" destId="{A6B25FCC-5BE4-4EF0-AB60-5B6689782490}" srcOrd="0" destOrd="0" presId="urn:microsoft.com/office/officeart/2005/8/layout/hProcess4"/>
    <dgm:cxn modelId="{EEF4DF06-F1D5-4249-AB0A-42974FAC75F0}" type="presParOf" srcId="{C4878D71-2D54-4472-9849-39DB22A70137}" destId="{FC9D9729-62C2-4DF5-81F4-A72F4FCD4E52}" srcOrd="1" destOrd="0" presId="urn:microsoft.com/office/officeart/2005/8/layout/hProcess4"/>
    <dgm:cxn modelId="{089E1A90-8830-4D84-B58D-C458AECAAB80}" type="presParOf" srcId="{C4878D71-2D54-4472-9849-39DB22A70137}" destId="{6D3382DD-1F71-467F-8F6D-CC929B4E74BC}" srcOrd="2" destOrd="0" presId="urn:microsoft.com/office/officeart/2005/8/layout/hProcess4"/>
    <dgm:cxn modelId="{60718EF2-4377-43D1-936A-E6C1C1F9872C}" type="presParOf" srcId="{C4878D71-2D54-4472-9849-39DB22A70137}" destId="{31EF3996-C5A0-4BB7-AB0E-EB5BA640DD4C}" srcOrd="3" destOrd="0" presId="urn:microsoft.com/office/officeart/2005/8/layout/hProcess4"/>
    <dgm:cxn modelId="{6750A399-ABD3-4943-80D6-B4B32D64F09D}" type="presParOf" srcId="{C4878D71-2D54-4472-9849-39DB22A70137}" destId="{BBC390C5-4BD9-4983-BA8F-A1FCDD6B5D1E}" srcOrd="4" destOrd="0" presId="urn:microsoft.com/office/officeart/2005/8/layout/hProcess4"/>
    <dgm:cxn modelId="{705A695B-799E-4DFE-ACA3-13082E4D0887}" type="presParOf" srcId="{0A66E219-6250-41A9-AE14-BB5D6260387E}" destId="{5010CC07-0D0F-4FF6-A910-AB3E0505B8CB}" srcOrd="3" destOrd="0" presId="urn:microsoft.com/office/officeart/2005/8/layout/hProcess4"/>
    <dgm:cxn modelId="{1C0C6602-3732-430F-A174-20AB53F16033}" type="presParOf" srcId="{0A66E219-6250-41A9-AE14-BB5D6260387E}" destId="{131E0339-CD18-48AF-968C-D961FE88A93A}" srcOrd="4" destOrd="0" presId="urn:microsoft.com/office/officeart/2005/8/layout/hProcess4"/>
    <dgm:cxn modelId="{2D16F7EC-C836-4672-ABF2-E32353243A81}" type="presParOf" srcId="{131E0339-CD18-48AF-968C-D961FE88A93A}" destId="{BADA8ACE-6A33-4208-8904-F13AF6D07FBA}" srcOrd="0" destOrd="0" presId="urn:microsoft.com/office/officeart/2005/8/layout/hProcess4"/>
    <dgm:cxn modelId="{C172AC52-3376-4BD6-A329-E627C787638E}" type="presParOf" srcId="{131E0339-CD18-48AF-968C-D961FE88A93A}" destId="{FA4C7661-E758-4D3C-A7F5-2DFA6E35D497}" srcOrd="1" destOrd="0" presId="urn:microsoft.com/office/officeart/2005/8/layout/hProcess4"/>
    <dgm:cxn modelId="{C87CF7F1-C7F4-4AC0-A07F-03A174C24C1C}" type="presParOf" srcId="{131E0339-CD18-48AF-968C-D961FE88A93A}" destId="{5E0F458C-6CC2-46C1-A3B6-EBE770243232}" srcOrd="2" destOrd="0" presId="urn:microsoft.com/office/officeart/2005/8/layout/hProcess4"/>
    <dgm:cxn modelId="{4673C26E-FF2F-4B1D-A617-DCC7439FE2FA}" type="presParOf" srcId="{131E0339-CD18-48AF-968C-D961FE88A93A}" destId="{05BE2AA7-18EE-4182-A5A7-6DA09A612910}" srcOrd="3" destOrd="0" presId="urn:microsoft.com/office/officeart/2005/8/layout/hProcess4"/>
    <dgm:cxn modelId="{80B286E1-94BC-47CC-8497-F51BCAC7BB12}" type="presParOf" srcId="{131E0339-CD18-48AF-968C-D961FE88A93A}" destId="{870D9377-E80C-493C-8A74-2996CBF79DCA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9A90D1-9578-43E4-80E9-5EFCE2FB1B15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</dgm:pt>
    <dgm:pt modelId="{AD4AF852-C68A-47A9-B7E5-E348820673B1}">
      <dgm:prSet phldrT="[Текст]" custT="1"/>
      <dgm:spPr/>
      <dgm:t>
        <a:bodyPr/>
        <a:lstStyle/>
        <a:p>
          <a:r>
            <a:rPr lang="ru-RU" sz="2000" b="1" dirty="0" smtClean="0"/>
            <a:t>непрерывный мониторинг, а именно учет численности детей с особыми образовательными потребностями </a:t>
          </a:r>
          <a:endParaRPr lang="ru-RU" sz="2000" b="1" dirty="0"/>
        </a:p>
      </dgm:t>
    </dgm:pt>
    <dgm:pt modelId="{3ED3D66E-C605-487F-BD39-484E5EF1DAEE}" type="parTrans" cxnId="{A0B9638F-E0EF-4F1F-B701-EDB00D4D5FA3}">
      <dgm:prSet/>
      <dgm:spPr/>
      <dgm:t>
        <a:bodyPr/>
        <a:lstStyle/>
        <a:p>
          <a:endParaRPr lang="ru-RU" sz="2000" b="1"/>
        </a:p>
      </dgm:t>
    </dgm:pt>
    <dgm:pt modelId="{B102FEA3-8086-49AC-BC05-6D160ADF8695}" type="sibTrans" cxnId="{A0B9638F-E0EF-4F1F-B701-EDB00D4D5FA3}">
      <dgm:prSet/>
      <dgm:spPr/>
      <dgm:t>
        <a:bodyPr/>
        <a:lstStyle/>
        <a:p>
          <a:endParaRPr lang="ru-RU" sz="2000" b="1"/>
        </a:p>
      </dgm:t>
    </dgm:pt>
    <dgm:pt modelId="{7FD73DE6-DDEF-4A3A-B92C-D0C9716C201D}">
      <dgm:prSet phldrT="[Текст]" custT="1"/>
      <dgm:spPr/>
      <dgm:t>
        <a:bodyPr/>
        <a:lstStyle/>
        <a:p>
          <a:r>
            <a:rPr lang="ru-RU" sz="2000" b="1" dirty="0" smtClean="0"/>
            <a:t>разделение полномочий в межведомственном взаимодействии</a:t>
          </a:r>
          <a:endParaRPr lang="ru-RU" sz="2000" b="1" dirty="0"/>
        </a:p>
      </dgm:t>
    </dgm:pt>
    <dgm:pt modelId="{3F7F1487-0859-423D-8FAA-D6CC21B4ACB0}" type="parTrans" cxnId="{E0394260-E183-4C26-99CE-7ABB4B65753E}">
      <dgm:prSet/>
      <dgm:spPr/>
      <dgm:t>
        <a:bodyPr/>
        <a:lstStyle/>
        <a:p>
          <a:endParaRPr lang="ru-RU" sz="2000" b="1"/>
        </a:p>
      </dgm:t>
    </dgm:pt>
    <dgm:pt modelId="{61F2166C-4B46-47E7-9A47-889B005DD5E9}" type="sibTrans" cxnId="{E0394260-E183-4C26-99CE-7ABB4B65753E}">
      <dgm:prSet/>
      <dgm:spPr/>
      <dgm:t>
        <a:bodyPr/>
        <a:lstStyle/>
        <a:p>
          <a:endParaRPr lang="ru-RU" sz="2000" b="1"/>
        </a:p>
      </dgm:t>
    </dgm:pt>
    <dgm:pt modelId="{7CDD387E-9A54-4416-928B-DA6C03FE93E1}">
      <dgm:prSet phldrT="[Текст]" custT="1"/>
      <dgm:spPr/>
      <dgm:t>
        <a:bodyPr/>
        <a:lstStyle/>
        <a:p>
          <a:r>
            <a:rPr lang="ru-RU" sz="2000" b="1" dirty="0" smtClean="0"/>
            <a:t>преодоление дефицита инклюзивной компетентности у работников образования </a:t>
          </a:r>
          <a:endParaRPr lang="ru-RU" sz="2000" b="1" dirty="0"/>
        </a:p>
      </dgm:t>
    </dgm:pt>
    <dgm:pt modelId="{E968D5E9-28DA-42BC-B72B-A988692CB1C5}" type="parTrans" cxnId="{054BD525-F8DC-451A-8441-DCDCC86751AA}">
      <dgm:prSet/>
      <dgm:spPr/>
      <dgm:t>
        <a:bodyPr/>
        <a:lstStyle/>
        <a:p>
          <a:endParaRPr lang="ru-RU" sz="2000" b="1"/>
        </a:p>
      </dgm:t>
    </dgm:pt>
    <dgm:pt modelId="{639FA930-49AE-4979-8E31-A6A5F2F4295B}" type="sibTrans" cxnId="{054BD525-F8DC-451A-8441-DCDCC86751AA}">
      <dgm:prSet/>
      <dgm:spPr/>
      <dgm:t>
        <a:bodyPr/>
        <a:lstStyle/>
        <a:p>
          <a:endParaRPr lang="ru-RU" sz="2000" b="1"/>
        </a:p>
      </dgm:t>
    </dgm:pt>
    <dgm:pt modelId="{6B978FB5-2C85-4D02-8B1E-654ACB5248A8}">
      <dgm:prSet custT="1"/>
      <dgm:spPr/>
      <dgm:t>
        <a:bodyPr/>
        <a:lstStyle/>
        <a:p>
          <a:r>
            <a:rPr lang="ru-RU" sz="2000" b="1" dirty="0" smtClean="0"/>
            <a:t>формирование единого информационного пространства</a:t>
          </a:r>
          <a:endParaRPr lang="ru-RU" sz="2000" b="1" dirty="0"/>
        </a:p>
      </dgm:t>
    </dgm:pt>
    <dgm:pt modelId="{7C8BB0EB-96B8-4FA8-BA44-7FCB4EABAC78}" type="parTrans" cxnId="{7AFDE69C-2BAC-4DFB-BB96-2FDF1A32A9E5}">
      <dgm:prSet/>
      <dgm:spPr/>
      <dgm:t>
        <a:bodyPr/>
        <a:lstStyle/>
        <a:p>
          <a:endParaRPr lang="ru-RU" sz="2000" b="1"/>
        </a:p>
      </dgm:t>
    </dgm:pt>
    <dgm:pt modelId="{557171CD-13AB-4F21-89EF-DA0ABE97D2B6}" type="sibTrans" cxnId="{7AFDE69C-2BAC-4DFB-BB96-2FDF1A32A9E5}">
      <dgm:prSet/>
      <dgm:spPr/>
      <dgm:t>
        <a:bodyPr/>
        <a:lstStyle/>
        <a:p>
          <a:endParaRPr lang="ru-RU" sz="2000" b="1"/>
        </a:p>
      </dgm:t>
    </dgm:pt>
    <dgm:pt modelId="{EBAC8E1C-3266-4341-B91E-0D16C3085B2E}" type="pres">
      <dgm:prSet presAssocID="{819A90D1-9578-43E4-80E9-5EFCE2FB1B15}" presName="Name0" presStyleCnt="0">
        <dgm:presLayoutVars>
          <dgm:dir/>
          <dgm:resizeHandles val="exact"/>
        </dgm:presLayoutVars>
      </dgm:prSet>
      <dgm:spPr/>
    </dgm:pt>
    <dgm:pt modelId="{582DF843-B784-4FBD-AE2B-BA528423D040}" type="pres">
      <dgm:prSet presAssocID="{819A90D1-9578-43E4-80E9-5EFCE2FB1B15}" presName="cycle" presStyleCnt="0"/>
      <dgm:spPr/>
    </dgm:pt>
    <dgm:pt modelId="{A1BA69B7-E94C-43BC-98FC-5B8E953DF7CC}" type="pres">
      <dgm:prSet presAssocID="{AD4AF852-C68A-47A9-B7E5-E348820673B1}" presName="nodeFirs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2DF491-497B-43B3-B3D2-FB22B9CDE21A}" type="pres">
      <dgm:prSet presAssocID="{B102FEA3-8086-49AC-BC05-6D160ADF8695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42B8E2A6-4601-4757-975C-B00881DC9EA1}" type="pres">
      <dgm:prSet presAssocID="{7FD73DE6-DDEF-4A3A-B92C-D0C9716C201D}" presName="nodeFollowingNodes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5EB901-CBE2-4035-A323-1CFA37C9CF96}" type="pres">
      <dgm:prSet presAssocID="{7CDD387E-9A54-4416-928B-DA6C03FE93E1}" presName="nodeFollowingNodes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494BD-22EA-4CF1-820B-1D7AB566482A}" type="pres">
      <dgm:prSet presAssocID="{6B978FB5-2C85-4D02-8B1E-654ACB5248A8}" presName="nodeFollowingNodes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D709FC-0395-47EA-B958-C9F940B8A5B8}" type="presOf" srcId="{B102FEA3-8086-49AC-BC05-6D160ADF8695}" destId="{4D2DF491-497B-43B3-B3D2-FB22B9CDE21A}" srcOrd="0" destOrd="0" presId="urn:microsoft.com/office/officeart/2005/8/layout/cycle3"/>
    <dgm:cxn modelId="{E9DC22C3-909A-4986-A955-30C94F368F05}" type="presOf" srcId="{6B978FB5-2C85-4D02-8B1E-654ACB5248A8}" destId="{201494BD-22EA-4CF1-820B-1D7AB566482A}" srcOrd="0" destOrd="0" presId="urn:microsoft.com/office/officeart/2005/8/layout/cycle3"/>
    <dgm:cxn modelId="{723BE900-FF14-4E52-A9B7-57E91D2C77AF}" type="presOf" srcId="{AD4AF852-C68A-47A9-B7E5-E348820673B1}" destId="{A1BA69B7-E94C-43BC-98FC-5B8E953DF7CC}" srcOrd="0" destOrd="0" presId="urn:microsoft.com/office/officeart/2005/8/layout/cycle3"/>
    <dgm:cxn modelId="{FA798566-3078-447C-848D-C6479C2E2ED7}" type="presOf" srcId="{7CDD387E-9A54-4416-928B-DA6C03FE93E1}" destId="{C35EB901-CBE2-4035-A323-1CFA37C9CF96}" srcOrd="0" destOrd="0" presId="urn:microsoft.com/office/officeart/2005/8/layout/cycle3"/>
    <dgm:cxn modelId="{E0394260-E183-4C26-99CE-7ABB4B65753E}" srcId="{819A90D1-9578-43E4-80E9-5EFCE2FB1B15}" destId="{7FD73DE6-DDEF-4A3A-B92C-D0C9716C201D}" srcOrd="1" destOrd="0" parTransId="{3F7F1487-0859-423D-8FAA-D6CC21B4ACB0}" sibTransId="{61F2166C-4B46-47E7-9A47-889B005DD5E9}"/>
    <dgm:cxn modelId="{CC1DDA48-D05D-4EC5-BD9D-43C589D0FBFA}" type="presOf" srcId="{7FD73DE6-DDEF-4A3A-B92C-D0C9716C201D}" destId="{42B8E2A6-4601-4757-975C-B00881DC9EA1}" srcOrd="0" destOrd="0" presId="urn:microsoft.com/office/officeart/2005/8/layout/cycle3"/>
    <dgm:cxn modelId="{054BD525-F8DC-451A-8441-DCDCC86751AA}" srcId="{819A90D1-9578-43E4-80E9-5EFCE2FB1B15}" destId="{7CDD387E-9A54-4416-928B-DA6C03FE93E1}" srcOrd="2" destOrd="0" parTransId="{E968D5E9-28DA-42BC-B72B-A988692CB1C5}" sibTransId="{639FA930-49AE-4979-8E31-A6A5F2F4295B}"/>
    <dgm:cxn modelId="{A0B9638F-E0EF-4F1F-B701-EDB00D4D5FA3}" srcId="{819A90D1-9578-43E4-80E9-5EFCE2FB1B15}" destId="{AD4AF852-C68A-47A9-B7E5-E348820673B1}" srcOrd="0" destOrd="0" parTransId="{3ED3D66E-C605-487F-BD39-484E5EF1DAEE}" sibTransId="{B102FEA3-8086-49AC-BC05-6D160ADF8695}"/>
    <dgm:cxn modelId="{A1C026FE-25D5-4013-94C9-B209CFFBAC36}" type="presOf" srcId="{819A90D1-9578-43E4-80E9-5EFCE2FB1B15}" destId="{EBAC8E1C-3266-4341-B91E-0D16C3085B2E}" srcOrd="0" destOrd="0" presId="urn:microsoft.com/office/officeart/2005/8/layout/cycle3"/>
    <dgm:cxn modelId="{7AFDE69C-2BAC-4DFB-BB96-2FDF1A32A9E5}" srcId="{819A90D1-9578-43E4-80E9-5EFCE2FB1B15}" destId="{6B978FB5-2C85-4D02-8B1E-654ACB5248A8}" srcOrd="3" destOrd="0" parTransId="{7C8BB0EB-96B8-4FA8-BA44-7FCB4EABAC78}" sibTransId="{557171CD-13AB-4F21-89EF-DA0ABE97D2B6}"/>
    <dgm:cxn modelId="{B2A8B3B5-6EB6-496D-B438-7B7502EC4B40}" type="presParOf" srcId="{EBAC8E1C-3266-4341-B91E-0D16C3085B2E}" destId="{582DF843-B784-4FBD-AE2B-BA528423D040}" srcOrd="0" destOrd="0" presId="urn:microsoft.com/office/officeart/2005/8/layout/cycle3"/>
    <dgm:cxn modelId="{236D3B33-1CE3-4A26-B17A-9A6A229B87B7}" type="presParOf" srcId="{582DF843-B784-4FBD-AE2B-BA528423D040}" destId="{A1BA69B7-E94C-43BC-98FC-5B8E953DF7CC}" srcOrd="0" destOrd="0" presId="urn:microsoft.com/office/officeart/2005/8/layout/cycle3"/>
    <dgm:cxn modelId="{B3DB3DB8-4103-4383-A132-8A9608086447}" type="presParOf" srcId="{582DF843-B784-4FBD-AE2B-BA528423D040}" destId="{4D2DF491-497B-43B3-B3D2-FB22B9CDE21A}" srcOrd="1" destOrd="0" presId="urn:microsoft.com/office/officeart/2005/8/layout/cycle3"/>
    <dgm:cxn modelId="{944A744E-DDED-4F08-85E5-8DBFA9D6ECD3}" type="presParOf" srcId="{582DF843-B784-4FBD-AE2B-BA528423D040}" destId="{42B8E2A6-4601-4757-975C-B00881DC9EA1}" srcOrd="2" destOrd="0" presId="urn:microsoft.com/office/officeart/2005/8/layout/cycle3"/>
    <dgm:cxn modelId="{32280303-9257-4613-8D29-AACB7BF84945}" type="presParOf" srcId="{582DF843-B784-4FBD-AE2B-BA528423D040}" destId="{C35EB901-CBE2-4035-A323-1CFA37C9CF96}" srcOrd="3" destOrd="0" presId="urn:microsoft.com/office/officeart/2005/8/layout/cycle3"/>
    <dgm:cxn modelId="{A4151EDA-2F7C-427C-A69A-332E8127CB13}" type="presParOf" srcId="{582DF843-B784-4FBD-AE2B-BA528423D040}" destId="{201494BD-22EA-4CF1-820B-1D7AB566482A}" srcOrd="4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1D35B-4F67-4B64-B5AB-BFEB467C150B}">
      <dsp:nvSpPr>
        <dsp:cNvPr id="0" name=""/>
        <dsp:cNvSpPr/>
      </dsp:nvSpPr>
      <dsp:spPr>
        <a:xfrm>
          <a:off x="-6299567" y="-964351"/>
          <a:ext cx="7504003" cy="7504003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2B080-B556-44CA-8263-87084DCD0B27}">
      <dsp:nvSpPr>
        <dsp:cNvPr id="0" name=""/>
        <dsp:cNvSpPr/>
      </dsp:nvSpPr>
      <dsp:spPr>
        <a:xfrm>
          <a:off x="391107" y="253453"/>
          <a:ext cx="10558063" cy="506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218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РРЦ по сопровождению детей с РАС (на базе ГБОУ СО «ЦПМСС «Речевой центр»)</a:t>
          </a:r>
          <a:endParaRPr lang="ru-RU" sz="1500" b="1" kern="1200" dirty="0"/>
        </a:p>
      </dsp:txBody>
      <dsp:txXfrm>
        <a:off x="391107" y="253453"/>
        <a:ext cx="10558063" cy="506683"/>
      </dsp:txXfrm>
    </dsp:sp>
    <dsp:sp modelId="{75EA4184-134E-456F-8976-DEF182A74EE9}">
      <dsp:nvSpPr>
        <dsp:cNvPr id="0" name=""/>
        <dsp:cNvSpPr/>
      </dsp:nvSpPr>
      <dsp:spPr>
        <a:xfrm>
          <a:off x="74430" y="190117"/>
          <a:ext cx="633354" cy="633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C0B33C06-CF1E-46D0-A963-9433EE8CF5DA}">
      <dsp:nvSpPr>
        <dsp:cNvPr id="0" name=""/>
        <dsp:cNvSpPr/>
      </dsp:nvSpPr>
      <dsp:spPr>
        <a:xfrm>
          <a:off x="849954" y="1013924"/>
          <a:ext cx="10099216" cy="506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218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РРЦ по сопровождению слепоглухих детей (на базе ГБОУ СО «Верхнепышминская школа-интернат»)</a:t>
          </a:r>
          <a:endParaRPr lang="ru-RU" sz="1500" b="1" kern="1200" dirty="0"/>
        </a:p>
      </dsp:txBody>
      <dsp:txXfrm>
        <a:off x="849954" y="1013924"/>
        <a:ext cx="10099216" cy="506683"/>
      </dsp:txXfrm>
    </dsp:sp>
    <dsp:sp modelId="{EE00582B-CB56-4087-89F5-29768A7FADEE}">
      <dsp:nvSpPr>
        <dsp:cNvPr id="0" name=""/>
        <dsp:cNvSpPr/>
      </dsp:nvSpPr>
      <dsp:spPr>
        <a:xfrm>
          <a:off x="533277" y="950588"/>
          <a:ext cx="633354" cy="633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3BABE99-132D-4A89-AE59-5C019A80884A}">
      <dsp:nvSpPr>
        <dsp:cNvPr id="0" name=""/>
        <dsp:cNvSpPr/>
      </dsp:nvSpPr>
      <dsp:spPr>
        <a:xfrm>
          <a:off x="1101400" y="1773837"/>
          <a:ext cx="9847770" cy="506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218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РРЦ по сопровождению детей с НОДА (на базе ГБОУ СО «Екатеринбургская школа-интернат «Эверест»)</a:t>
          </a:r>
          <a:endParaRPr lang="ru-RU" sz="1500" b="1" kern="1200" dirty="0"/>
        </a:p>
      </dsp:txBody>
      <dsp:txXfrm>
        <a:off x="1101400" y="1773837"/>
        <a:ext cx="9847770" cy="506683"/>
      </dsp:txXfrm>
    </dsp:sp>
    <dsp:sp modelId="{4707FEF5-E42E-4DB9-98B1-D3D59E025AE0}">
      <dsp:nvSpPr>
        <dsp:cNvPr id="0" name=""/>
        <dsp:cNvSpPr/>
      </dsp:nvSpPr>
      <dsp:spPr>
        <a:xfrm>
          <a:off x="784723" y="1710502"/>
          <a:ext cx="633354" cy="633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399E7D0-3BE1-402F-AA24-2F86FCBEB727}">
      <dsp:nvSpPr>
        <dsp:cNvPr id="0" name=""/>
        <dsp:cNvSpPr/>
      </dsp:nvSpPr>
      <dsp:spPr>
        <a:xfrm>
          <a:off x="1181684" y="2534308"/>
          <a:ext cx="9767485" cy="506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218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РРЦ по сопровождению детей с УО(ИН). ТМНР (на базе ГБОУ СО «Екатеринбургская школа № 3»</a:t>
          </a:r>
          <a:endParaRPr lang="ru-RU" sz="1500" b="1" kern="1200" dirty="0"/>
        </a:p>
      </dsp:txBody>
      <dsp:txXfrm>
        <a:off x="1181684" y="2534308"/>
        <a:ext cx="9767485" cy="506683"/>
      </dsp:txXfrm>
    </dsp:sp>
    <dsp:sp modelId="{D100465C-41B2-480B-A210-24512D6B7676}">
      <dsp:nvSpPr>
        <dsp:cNvPr id="0" name=""/>
        <dsp:cNvSpPr/>
      </dsp:nvSpPr>
      <dsp:spPr>
        <a:xfrm>
          <a:off x="865007" y="2470972"/>
          <a:ext cx="633354" cy="633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AD973109-9CE0-47CC-9273-0BD1E2B319FF}">
      <dsp:nvSpPr>
        <dsp:cNvPr id="0" name=""/>
        <dsp:cNvSpPr/>
      </dsp:nvSpPr>
      <dsp:spPr>
        <a:xfrm>
          <a:off x="1101400" y="3294779"/>
          <a:ext cx="9847770" cy="506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218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РРЦ по вопросам психолого-педагогической, методической и консультативной помощи родителям детей с ОВЗ (на базе ГБУ СО «ЦПМСС «Ладо»</a:t>
          </a:r>
          <a:endParaRPr lang="ru-RU" sz="1500" b="1" kern="1200" dirty="0"/>
        </a:p>
      </dsp:txBody>
      <dsp:txXfrm>
        <a:off x="1101400" y="3294779"/>
        <a:ext cx="9847770" cy="506683"/>
      </dsp:txXfrm>
    </dsp:sp>
    <dsp:sp modelId="{0A0B06A8-7ED4-4EBB-BA35-66564F207EF9}">
      <dsp:nvSpPr>
        <dsp:cNvPr id="0" name=""/>
        <dsp:cNvSpPr/>
      </dsp:nvSpPr>
      <dsp:spPr>
        <a:xfrm>
          <a:off x="784723" y="3231443"/>
          <a:ext cx="633354" cy="633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CFA8A14-8E62-4237-8D57-578ECEF3FAC5}">
      <dsp:nvSpPr>
        <dsp:cNvPr id="0" name=""/>
        <dsp:cNvSpPr/>
      </dsp:nvSpPr>
      <dsp:spPr>
        <a:xfrm>
          <a:off x="849954" y="4054692"/>
          <a:ext cx="10099216" cy="506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218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Областное учебно-методическое объединение по вопросам реализации АООП (на базе ГБОУ СО «Екатеринбургская школа-интернат№ 9»)</a:t>
          </a:r>
          <a:endParaRPr lang="ru-RU" sz="1500" b="1" kern="1200" dirty="0"/>
        </a:p>
      </dsp:txBody>
      <dsp:txXfrm>
        <a:off x="849954" y="4054692"/>
        <a:ext cx="10099216" cy="506683"/>
      </dsp:txXfrm>
    </dsp:sp>
    <dsp:sp modelId="{361A7BF0-F0E5-4377-91FD-1C6FABFCC6C7}">
      <dsp:nvSpPr>
        <dsp:cNvPr id="0" name=""/>
        <dsp:cNvSpPr/>
      </dsp:nvSpPr>
      <dsp:spPr>
        <a:xfrm>
          <a:off x="533277" y="3991357"/>
          <a:ext cx="633354" cy="633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2CACCBBD-C1B4-40A3-AADD-17F04F82A775}">
      <dsp:nvSpPr>
        <dsp:cNvPr id="0" name=""/>
        <dsp:cNvSpPr/>
      </dsp:nvSpPr>
      <dsp:spPr>
        <a:xfrm>
          <a:off x="391107" y="4815163"/>
          <a:ext cx="10558063" cy="5066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2180" tIns="38100" rIns="38100" bIns="3810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smtClean="0"/>
            <a:t>РРЦ по вопросам развития деятельности ПМПК, служб ранней помощи, дистанционного образования детей-инвалидов(на базе ГБУ СО «ЦПМСС «Ресурс»)</a:t>
          </a:r>
          <a:endParaRPr lang="ru-RU" sz="1500" b="1" kern="1200" dirty="0"/>
        </a:p>
      </dsp:txBody>
      <dsp:txXfrm>
        <a:off x="391107" y="4815163"/>
        <a:ext cx="10558063" cy="506683"/>
      </dsp:txXfrm>
    </dsp:sp>
    <dsp:sp modelId="{DF1FC0DF-3686-4B9C-AC50-A7A9B0527401}">
      <dsp:nvSpPr>
        <dsp:cNvPr id="0" name=""/>
        <dsp:cNvSpPr/>
      </dsp:nvSpPr>
      <dsp:spPr>
        <a:xfrm>
          <a:off x="74430" y="4751828"/>
          <a:ext cx="633354" cy="63335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2AC-FC19-400C-910B-A93F4727E7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4ED8A5E-1E21-4943-B6E5-82C1FD80D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09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2AC-FC19-400C-910B-A93F4727E7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ED8A5E-1E21-4943-B6E5-82C1FD80D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384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2AC-FC19-400C-910B-A93F4727E7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ED8A5E-1E21-4943-B6E5-82C1FD80DA1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1615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2AC-FC19-400C-910B-A93F4727E7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ED8A5E-1E21-4943-B6E5-82C1FD80D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1679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2AC-FC19-400C-910B-A93F4727E7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ED8A5E-1E21-4943-B6E5-82C1FD80DA1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1943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2AC-FC19-400C-910B-A93F4727E7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ED8A5E-1E21-4943-B6E5-82C1FD80D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457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2AC-FC19-400C-910B-A93F4727E7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8A5E-1E21-4943-B6E5-82C1FD80D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769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2AC-FC19-400C-910B-A93F4727E7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8A5E-1E21-4943-B6E5-82C1FD80D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09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2AC-FC19-400C-910B-A93F4727E7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8A5E-1E21-4943-B6E5-82C1FD80D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0398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2AC-FC19-400C-910B-A93F4727E7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4ED8A5E-1E21-4943-B6E5-82C1FD80D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060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2AC-FC19-400C-910B-A93F4727E7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ED8A5E-1E21-4943-B6E5-82C1FD80D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672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2AC-FC19-400C-910B-A93F4727E7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4ED8A5E-1E21-4943-B6E5-82C1FD80D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457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2AC-FC19-400C-910B-A93F4727E7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8A5E-1E21-4943-B6E5-82C1FD80D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501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2AC-FC19-400C-910B-A93F4727E7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8A5E-1E21-4943-B6E5-82C1FD80D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567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2AC-FC19-400C-910B-A93F4727E7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D8A5E-1E21-4943-B6E5-82C1FD80D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7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2AC-FC19-400C-910B-A93F4727E7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4ED8A5E-1E21-4943-B6E5-82C1FD80D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76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90000"/>
                <a:lumMod val="8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A42AC-FC19-400C-910B-A93F4727E7A7}" type="datetimeFigureOut">
              <a:rPr lang="ru-RU" smtClean="0"/>
              <a:t>08.11.2022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4ED8A5E-1E21-4943-B6E5-82C1FD80DA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61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se.garant.ru/77308190/53f89421bbdaf741eb2d1ecc4ddb4c33/" TargetMode="External"/><Relationship Id="rId2" Type="http://schemas.openxmlformats.org/officeDocument/2006/relationships/hyperlink" Target="https://base.garant.ru/7730819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akonrf.info/zakon-ob-obrazovanii-v-rf/gl4/" TargetMode="External"/><Relationship Id="rId2" Type="http://schemas.openxmlformats.org/officeDocument/2006/relationships/hyperlink" Target="https://base.garant.ru/77308190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zakonrf.info/zakon-ob-obrazovanii-v-rf/42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Деятельность ПМПК в современных условиях развития образования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Судакова Ольга Викторовна</a:t>
            </a:r>
          </a:p>
          <a:p>
            <a:pPr algn="r"/>
            <a:r>
              <a:rPr lang="ru-RU" sz="2000" b="1" dirty="0">
                <a:solidFill>
                  <a:schemeClr val="tx1"/>
                </a:solidFill>
              </a:rPr>
              <a:t>р</a:t>
            </a:r>
            <a:r>
              <a:rPr lang="ru-RU" sz="2000" b="1" dirty="0" smtClean="0">
                <a:solidFill>
                  <a:schemeClr val="tx1"/>
                </a:solidFill>
              </a:rPr>
              <a:t>уководитель ТПМПК при ГБОУ СО «Каменск-Уральская школа»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525000" y="0"/>
            <a:ext cx="2667000" cy="2197100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88268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60500" y="1767007"/>
            <a:ext cx="9271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Основными направлениями деятельности ПМПК являются:</a:t>
            </a:r>
          </a:p>
          <a:p>
            <a:pPr marL="342900" indent="-342900" algn="ctr">
              <a:buAutoNum type="arabicParenR"/>
            </a:pPr>
            <a:r>
              <a:rPr lang="ru-RU" sz="2400" dirty="0" smtClean="0"/>
              <a:t>проведение </a:t>
            </a:r>
            <a:r>
              <a:rPr lang="ru-RU" sz="2400" dirty="0"/>
              <a:t>обследования детей в возрасте от 0 до 18 лет и лиц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старше 18 лет</a:t>
            </a:r>
            <a:r>
              <a:rPr lang="ru-RU" sz="2400" dirty="0"/>
              <a:t> для определения их образовательного маршрута</a:t>
            </a:r>
            <a:r>
              <a:rPr lang="ru-RU" sz="2400" dirty="0" smtClean="0"/>
              <a:t>;*</a:t>
            </a: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marL="0" lvl="1" algn="ctr"/>
            <a:r>
              <a:rPr lang="ru-RU" sz="13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Приказ Министерства образования и молодежной политики Свердловской области от 14.12.2021 №1187-Д «Об утверждении Положения о центральной и территориальных психолого-медико-педагогических комиссиях Свердловской области»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6783" y="4726361"/>
            <a:ext cx="5913633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696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Федеральные ресурсные центры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001" y="1504538"/>
            <a:ext cx="5797798" cy="3645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619" y="3023969"/>
            <a:ext cx="5809992" cy="3578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5046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254000"/>
            <a:ext cx="8911687" cy="863600"/>
          </a:xfrm>
        </p:spPr>
        <p:txBody>
          <a:bodyPr/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Региональные ресурсные центры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988607358"/>
              </p:ext>
            </p:extLst>
          </p:nvPr>
        </p:nvGraphicFramePr>
        <p:xfrm>
          <a:off x="838199" y="927100"/>
          <a:ext cx="11023601" cy="5575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4699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27300" y="1155700"/>
            <a:ext cx="82042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Распоряжение Министерства просвещения РФ от 9 сентября 2019 г. N Р-93 "Об утверждении примерного Положения о психолого-педагогическом консилиуме образовательной организации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4040561"/>
            <a:ext cx="5913633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56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524000" y="1397000"/>
          <a:ext cx="8929718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Зона ответственности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82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1300" y="1143001"/>
            <a:ext cx="101981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Федеральные </a:t>
            </a:r>
            <a:r>
              <a:rPr lang="ru-RU" sz="2000" dirty="0"/>
              <a:t>государственные учреждения медико-социальной экспертизы организуют взаимодействие с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психолого-медико-педагогическими комиссиями </a:t>
            </a:r>
            <a:r>
              <a:rPr lang="ru-RU" sz="2000" dirty="0"/>
              <a:t>в целях координации действий при освидетельствовании детей с целью установления инвалидности для решения следующих задач: </a:t>
            </a:r>
            <a:endParaRPr lang="ru-RU" sz="2000" dirty="0" smtClean="0"/>
          </a:p>
          <a:p>
            <a:r>
              <a:rPr lang="ru-RU" sz="2000" dirty="0" smtClean="0"/>
              <a:t>а</a:t>
            </a:r>
            <a:r>
              <a:rPr lang="ru-RU" sz="2000" dirty="0"/>
              <a:t>) повышения объективности установления структуры и степени ограничений жизнедеятельности ребенка; </a:t>
            </a:r>
            <a:endParaRPr lang="ru-RU" sz="2000" dirty="0" smtClean="0"/>
          </a:p>
          <a:p>
            <a:r>
              <a:rPr lang="ru-RU" sz="2000" dirty="0" smtClean="0"/>
              <a:t>б</a:t>
            </a:r>
            <a:r>
              <a:rPr lang="ru-RU" sz="2000" dirty="0"/>
              <a:t>) повышения качества и оперативности медико-социальной экспертизы при признании ребенка инвалидом; </a:t>
            </a:r>
            <a:endParaRPr lang="ru-RU" sz="2000" dirty="0" smtClean="0"/>
          </a:p>
          <a:p>
            <a:r>
              <a:rPr lang="ru-RU" sz="2000" dirty="0" smtClean="0"/>
              <a:t>в</a:t>
            </a:r>
            <a:r>
              <a:rPr lang="ru-RU" sz="2000" dirty="0"/>
              <a:t>) разработки оптимальных для детей-инвалидов индивидуальных программ реабилитации (далее – ИПРА</a:t>
            </a:r>
            <a:r>
              <a:rPr lang="ru-RU" sz="2000" dirty="0" smtClean="0"/>
              <a:t>)*</a:t>
            </a:r>
          </a:p>
          <a:p>
            <a:endParaRPr lang="ru-RU" dirty="0"/>
          </a:p>
          <a:p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*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</a:rPr>
              <a:t>Приказ Минтруда России № 723 от 10.12.2013 г. «Об организации работы по межведомственному взаимодействию федеральных государственных учреждений медико-социальной экспертизы с психолого-медико-педагогическими комиссиями»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1883" y="4840661"/>
            <a:ext cx="5913633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08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4200" y="571501"/>
            <a:ext cx="9067800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buAutoNum type="arabicParenR" startAt="3"/>
            </a:pPr>
            <a:r>
              <a:rPr lang="ru-RU" sz="2400" dirty="0" smtClean="0"/>
              <a:t>оказание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консультативной помощи </a:t>
            </a:r>
            <a:r>
              <a:rPr lang="ru-RU" sz="2400" dirty="0"/>
              <a:t>родителям (законным представителям) детей, работникам образовательных организаций, организаций, осуществляющих социальное обслуживание, медицинских организаций, других организаций по вопросам воспитания, обучения и коррекции нарушений развития детей с ОВЗ и (или) девиантным (общественно опасным) поведением</a:t>
            </a:r>
            <a:r>
              <a:rPr lang="ru-RU" sz="2400" dirty="0" smtClean="0"/>
              <a:t>;*</a:t>
            </a:r>
          </a:p>
          <a:p>
            <a:endParaRPr lang="ru-RU" sz="2400" b="1" dirty="0" smtClean="0"/>
          </a:p>
          <a:p>
            <a:r>
              <a:rPr lang="ru-RU" sz="1000" dirty="0" smtClean="0">
                <a:solidFill>
                  <a:schemeClr val="accent1">
                    <a:lumMod val="75000"/>
                  </a:schemeClr>
                </a:solidFill>
              </a:rPr>
              <a:t>*Приказ </a:t>
            </a:r>
            <a:r>
              <a:rPr lang="ru-RU" sz="1000" dirty="0">
                <a:solidFill>
                  <a:schemeClr val="accent1">
                    <a:lumMod val="75000"/>
                  </a:schemeClr>
                </a:solidFill>
              </a:rPr>
              <a:t>Министерства образования и молодежной политики Свердловской области от 14.12.2021 №1187-Д «Об утверждении Положения о центральной и территориальных психолого-медико-педагогических комиссиях Свердловской области»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883" y="4572596"/>
            <a:ext cx="5913633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25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08700755"/>
              </p:ext>
            </p:extLst>
          </p:nvPr>
        </p:nvGraphicFramePr>
        <p:xfrm>
          <a:off x="1219200" y="203200"/>
          <a:ext cx="10160000" cy="5935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46026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49350" y="2305616"/>
            <a:ext cx="9893300" cy="3539430"/>
          </a:xfrm>
          <a:prstGeom prst="rect">
            <a:avLst/>
          </a:prstGeom>
          <a:noFill/>
          <a:ln w="57150">
            <a:noFill/>
            <a:prstDash val="sysDash"/>
          </a:ln>
        </p:spPr>
        <p:txBody>
          <a:bodyPr wrap="square">
            <a:spAutoFit/>
          </a:bodyPr>
          <a:lstStyle/>
          <a:p>
            <a:pPr algn="ctr" fontAlgn="t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</a:rPr>
              <a:t>Адрес: 623414</a:t>
            </a:r>
            <a:r>
              <a:rPr lang="ru-RU" sz="28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</a:rPr>
              <a:t>, Свердловская область, г. Каменск-Уральский, ул. Лермонтова, 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</a:rPr>
              <a:t>2</a:t>
            </a:r>
          </a:p>
          <a:p>
            <a:pPr algn="ctr" fontAlgn="t"/>
            <a:endParaRPr lang="ru-RU" sz="2800" dirty="0">
              <a:solidFill>
                <a:schemeClr val="tx1">
                  <a:lumMod val="95000"/>
                </a:schemeClr>
              </a:solidFill>
              <a:latin typeface="Tahoma" panose="020B0604030504040204" pitchFamily="34" charset="0"/>
            </a:endParaRPr>
          </a:p>
          <a:p>
            <a:pPr algn="ctr" fontAlgn="t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</a:rPr>
              <a:t>Контактный телефон ТПМПК:  </a:t>
            </a:r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ahoma" panose="020B0604030504040204" pitchFamily="34" charset="0"/>
              </a:rPr>
              <a:t>8(3439)325915</a:t>
            </a:r>
          </a:p>
          <a:p>
            <a:pPr algn="ctr" fontAlgn="t"/>
            <a:endParaRPr lang="ru-RU" sz="2800" dirty="0" smtClean="0">
              <a:solidFill>
                <a:schemeClr val="tx1">
                  <a:lumMod val="95000"/>
                </a:schemeClr>
              </a:solidFill>
              <a:latin typeface="Tahoma" panose="020B0604030504040204" pitchFamily="34" charset="0"/>
            </a:endParaRPr>
          </a:p>
          <a:p>
            <a:pPr algn="ctr" fontAlgn="t"/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</a:rPr>
              <a:t>Адрес сайта</a:t>
            </a:r>
            <a:r>
              <a:rPr lang="ru-RU" sz="2800" dirty="0" smtClean="0">
                <a:ln>
                  <a:solidFill>
                    <a:srgbClr val="FF0000"/>
                  </a:solidFill>
                </a:ln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</a:rPr>
              <a:t>:</a:t>
            </a:r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ahoma" panose="020B0604030504040204" pitchFamily="34" charset="0"/>
              </a:rPr>
              <a:t>https://</a:t>
            </a:r>
            <a:r>
              <a:rPr lang="en-US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ahoma" panose="020B0604030504040204" pitchFamily="34" charset="0"/>
              </a:rPr>
              <a:t>24ku.uralschool.ru</a:t>
            </a:r>
            <a:endParaRPr lang="ru-RU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ahoma" panose="020B0604030504040204" pitchFamily="34" charset="0"/>
            </a:endParaRPr>
          </a:p>
          <a:p>
            <a:pPr algn="ctr" fontAlgn="t"/>
            <a:r>
              <a:rPr lang="ru-RU" sz="2800" dirty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</a:rPr>
              <a:t>Адрес электронной </a:t>
            </a:r>
            <a:r>
              <a:rPr lang="ru-RU" sz="2800" dirty="0" smtClean="0">
                <a:solidFill>
                  <a:schemeClr val="tx1">
                    <a:lumMod val="95000"/>
                  </a:schemeClr>
                </a:solidFill>
                <a:latin typeface="Tahoma" panose="020B0604030504040204" pitchFamily="34" charset="0"/>
              </a:rPr>
              <a:t>почты: </a:t>
            </a:r>
            <a:r>
              <a:rPr lang="ru-RU" sz="28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ahoma" panose="020B0604030504040204" pitchFamily="34" charset="0"/>
              </a:rPr>
              <a:t>gous24@mail.ru</a:t>
            </a:r>
          </a:p>
          <a:p>
            <a:pPr algn="ctr" fontAlgn="t"/>
            <a:endParaRPr lang="ru-RU" sz="2800" b="0" i="0" dirty="0">
              <a:solidFill>
                <a:schemeClr val="tx1">
                  <a:lumMod val="95000"/>
                </a:schemeClr>
              </a:solidFill>
              <a:effectLst/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73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800" b="1">
                <a:latin typeface="Times New Roman" pitchFamily="18" charset="0"/>
              </a:rPr>
              <a:t>Статья 79. Организация получения образования обучающимися с ограниченными возможностями здоровья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706688" y="1628775"/>
            <a:ext cx="7772400" cy="45037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dirty="0">
                <a:latin typeface="Times New Roman" pitchFamily="18" charset="0"/>
              </a:rPr>
              <a:t>3. Под специальными условиями для получения образования обучающимися с ограниченными возможностями здоровья в настоящем Федеральном законе понимаются 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</a:rPr>
              <a:t>условия обучения</a:t>
            </a:r>
            <a:r>
              <a:rPr lang="ru-RU" sz="2000" dirty="0">
                <a:latin typeface="Times New Roman" pitchFamily="18" charset="0"/>
              </a:rPr>
              <a:t>, воспитания и развития таких обучающихся, </a:t>
            </a:r>
            <a:r>
              <a:rPr lang="ru-RU" sz="2000" b="1" dirty="0">
                <a:latin typeface="Times New Roman" pitchFamily="18" charset="0"/>
              </a:rPr>
              <a:t>включающие в себя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</a:rPr>
              <a:t>использование специальных образовательных программ и методов обучения и воспитания, специальных учебников, учебных пособий и дидактических материалов, специальных технических средств обучения коллективного и индивидуального пользования, предоставление услуг ассистента (помощника), оказывающего обучающимся необходимую техническую помощь, проведение групповых и индивидуальных коррекционных занятий, обеспечение доступа в здания организаций, осуществляющих образовательную деятельность</a:t>
            </a:r>
            <a:r>
              <a:rPr lang="ru-RU" sz="2000" b="1" dirty="0">
                <a:latin typeface="Times New Roman" pitchFamily="18" charset="0"/>
              </a:rPr>
              <a:t>, и другие</a:t>
            </a:r>
            <a:r>
              <a:rPr lang="ru-RU" sz="2000" dirty="0">
                <a:latin typeface="Times New Roman" pitchFamily="18" charset="0"/>
              </a:rPr>
              <a:t> условия, без которых невозможно или затруднено освоение образовательных программ обучающимися с ограниченными возможностями здоровья.</a:t>
            </a:r>
          </a:p>
          <a:p>
            <a:pPr eaLnBrk="1" hangingPunct="1">
              <a:lnSpc>
                <a:spcPct val="80000"/>
              </a:lnSpc>
            </a:pPr>
            <a:endParaRPr lang="ru-RU" sz="2000" dirty="0"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5564209"/>
            <a:ext cx="4686300" cy="128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3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3100" y="1714500"/>
            <a:ext cx="873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33332 ребенка с </a:t>
            </a:r>
            <a:r>
              <a:rPr lang="ru-RU" sz="3600" b="1" dirty="0" err="1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овз</a:t>
            </a:r>
            <a:r>
              <a:rPr lang="ru-RU" sz="3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sz="3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5,8% от общего числа детей;</a:t>
            </a:r>
          </a:p>
          <a:p>
            <a:endParaRPr lang="ru-RU" sz="3600" b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/>
              <a:t>11845 детей-инвалидов –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2,3</a:t>
            </a:r>
            <a:r>
              <a:rPr lang="ru-RU" sz="3600" b="1" dirty="0"/>
              <a:t>% от общего числа детей </a:t>
            </a:r>
            <a:r>
              <a:rPr lang="ru-RU" sz="3600" b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2021 год: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58387" y="1364105"/>
            <a:ext cx="9046224" cy="3503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083" y="4777161"/>
            <a:ext cx="5913633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91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127000"/>
            <a:ext cx="8911687" cy="584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Причины обращений на ПМПК: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2492977"/>
              </p:ext>
            </p:extLst>
          </p:nvPr>
        </p:nvGraphicFramePr>
        <p:xfrm>
          <a:off x="2032000" y="1282700"/>
          <a:ext cx="8128000" cy="4855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251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0400" y="723900"/>
            <a:ext cx="86233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22272F"/>
                </a:solidFill>
                <a:latin typeface="PT Serif"/>
              </a:rPr>
              <a:t>обучающийся с ограниченными возможностями здоровья</a:t>
            </a:r>
            <a:r>
              <a:rPr lang="ru-RU" sz="3200" dirty="0">
                <a:solidFill>
                  <a:srgbClr val="464C55"/>
                </a:solidFill>
                <a:latin typeface="PT Serif"/>
              </a:rPr>
              <a:t> - физическое лицо, имеющее недостатки в физическом и (или) психологическом развитии,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PT Serif"/>
              </a:rPr>
              <a:t>подтвержденные психолого-медико-педагогической комиссией </a:t>
            </a:r>
            <a:r>
              <a:rPr lang="ru-RU" sz="3200" dirty="0">
                <a:solidFill>
                  <a:srgbClr val="464C55"/>
                </a:solidFill>
                <a:latin typeface="PT Serif"/>
              </a:rPr>
              <a:t>и препятствующие получению образования без создания специальных </a:t>
            </a:r>
            <a:r>
              <a:rPr lang="ru-RU" sz="3200" dirty="0" smtClean="0">
                <a:solidFill>
                  <a:srgbClr val="464C55"/>
                </a:solidFill>
                <a:latin typeface="PT Serif"/>
              </a:rPr>
              <a:t>условий*</a:t>
            </a:r>
          </a:p>
          <a:p>
            <a:endParaRPr lang="ru-RU" sz="3200" dirty="0">
              <a:solidFill>
                <a:srgbClr val="464C55"/>
              </a:solidFill>
              <a:latin typeface="PT Serif"/>
            </a:endParaRPr>
          </a:p>
          <a:p>
            <a:r>
              <a:rPr lang="ru-RU" sz="3200" dirty="0" smtClean="0">
                <a:solidFill>
                  <a:srgbClr val="464C55"/>
                </a:solidFill>
                <a:latin typeface="PT Serif"/>
              </a:rPr>
              <a:t>*</a:t>
            </a:r>
            <a:r>
              <a:rPr lang="ru-RU" sz="1200" b="1" dirty="0">
                <a:hlinkClick r:id="rId2"/>
              </a:rPr>
              <a:t>Федеральный закон от 29 декабря 2012 г. N 273-ФЗ "Об образовании в Российской Федерации" (с изменениями и дополнениями</a:t>
            </a:r>
            <a:r>
              <a:rPr lang="ru-RU" sz="1200" b="1" dirty="0" smtClean="0">
                <a:hlinkClick r:id="rId2"/>
              </a:rPr>
              <a:t>)</a:t>
            </a:r>
            <a:r>
              <a:rPr lang="ru-RU" sz="1200" b="1" dirty="0"/>
              <a:t> </a:t>
            </a:r>
            <a:r>
              <a:rPr lang="ru-RU" sz="1200" b="1" dirty="0">
                <a:hlinkClick r:id="rId3"/>
              </a:rPr>
              <a:t>Глава 1. Общие положения (</a:t>
            </a:r>
            <a:r>
              <a:rPr lang="ru-RU" sz="1200" b="1" dirty="0" err="1">
                <a:hlinkClick r:id="rId3"/>
              </a:rPr>
              <a:t>ст.ст</a:t>
            </a:r>
            <a:r>
              <a:rPr lang="ru-RU" sz="1200" b="1" dirty="0">
                <a:hlinkClick r:id="rId3"/>
              </a:rPr>
              <a:t>. 1 - 9</a:t>
            </a:r>
            <a:r>
              <a:rPr lang="ru-RU" sz="1200" b="1" dirty="0" smtClean="0">
                <a:hlinkClick r:id="rId3"/>
              </a:rPr>
              <a:t>)</a:t>
            </a:r>
            <a:r>
              <a:rPr lang="ru-RU" sz="1200" b="1" dirty="0"/>
              <a:t> 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Статья 2.</a:t>
            </a:r>
          </a:p>
          <a:p>
            <a:endParaRPr lang="ru-RU" sz="3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6800" y="0"/>
            <a:ext cx="2235200" cy="184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83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48721" y="612845"/>
            <a:ext cx="917398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solidFill>
                  <a:srgbClr val="222222"/>
                </a:solidFill>
                <a:latin typeface="Ubuntu"/>
              </a:rPr>
              <a:t>Психолого-педагогическая</a:t>
            </a:r>
            <a:r>
              <a:rPr lang="ru-RU" sz="2000" dirty="0">
                <a:solidFill>
                  <a:srgbClr val="222222"/>
                </a:solidFill>
                <a:latin typeface="Ubuntu"/>
              </a:rPr>
              <a:t>, медицинская и социальная помощь оказывается детям,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Ubuntu"/>
              </a:rPr>
              <a:t>испытывающим трудности в освоении основных общеобразовательных программ</a:t>
            </a:r>
            <a:r>
              <a:rPr lang="ru-RU" sz="2000" dirty="0">
                <a:solidFill>
                  <a:srgbClr val="222222"/>
                </a:solidFill>
                <a:latin typeface="Ubuntu"/>
              </a:rPr>
              <a:t>, развитии и социальной адаптации, в том числе несовершеннолетним обучающимся, признанным в случаях и в порядке, которые предусмотрены уголовно-процессуальным законодательством, подозреваемыми, обвиняемыми или подсудимыми по уголовному делу либо являющимся потерпевшими или свидетелями преступления, в центрах психолого-педагогической, медицинской и социальной помощи, создаваемых органами государственной власти субъектов Российской Федерации, а также психологами, педагогами-психологами организаций, осуществляющих образовательную деятельность, в которых такие дети обучаются. Органы местного самоуправления имеют право на создание центров психолого-педагогической, медицинской и социальной помощи</a:t>
            </a:r>
            <a:r>
              <a:rPr lang="ru-RU" sz="2000" dirty="0" smtClean="0">
                <a:solidFill>
                  <a:srgbClr val="222222"/>
                </a:solidFill>
                <a:latin typeface="Ubuntu"/>
              </a:rPr>
              <a:t>.*</a:t>
            </a:r>
          </a:p>
          <a:p>
            <a:pPr marL="342900" indent="-342900">
              <a:buAutoNum type="arabicPeriod"/>
            </a:pPr>
            <a:endParaRPr lang="ru-RU" dirty="0">
              <a:solidFill>
                <a:srgbClr val="222222"/>
              </a:solidFill>
              <a:latin typeface="Ubuntu"/>
            </a:endParaRPr>
          </a:p>
          <a:p>
            <a:pPr marL="342900" indent="-342900">
              <a:buAutoNum type="arabicPeriod"/>
            </a:pPr>
            <a:endParaRPr lang="ru-RU" dirty="0" smtClean="0">
              <a:solidFill>
                <a:srgbClr val="222222"/>
              </a:solidFill>
              <a:latin typeface="Ubuntu"/>
            </a:endParaRPr>
          </a:p>
          <a:p>
            <a:pPr fontAlgn="ctr"/>
            <a:r>
              <a:rPr lang="ru-RU" sz="1200" b="1" dirty="0" smtClean="0">
                <a:hlinkClick r:id="rId2"/>
              </a:rPr>
              <a:t>*Федеральный </a:t>
            </a:r>
            <a:r>
              <a:rPr lang="ru-RU" sz="1200" b="1" dirty="0">
                <a:hlinkClick r:id="rId2"/>
              </a:rPr>
              <a:t>закон от 29 декабря 2012 г. N 273-ФЗ "Об образовании в Российской Федерации" (с изменениями и дополнениями</a:t>
            </a:r>
            <a:r>
              <a:rPr lang="ru-RU" sz="1200" b="1" dirty="0" smtClean="0">
                <a:hlinkClick r:id="rId2"/>
              </a:rPr>
              <a:t>)</a:t>
            </a:r>
            <a:r>
              <a:rPr lang="ru-RU" sz="1200" dirty="0"/>
              <a:t> </a:t>
            </a:r>
            <a:r>
              <a:rPr lang="ru-RU" sz="1200" dirty="0">
                <a:hlinkClick r:id="rId3" tooltip="Обучающиеся и их родители (законные представители)"/>
              </a:rPr>
              <a:t>Глава 4</a:t>
            </a:r>
            <a:r>
              <a:rPr lang="ru-RU" sz="1200" dirty="0"/>
              <a:t>  </a:t>
            </a:r>
            <a:r>
              <a:rPr lang="ru-RU" sz="1200" dirty="0">
                <a:hlinkClick r:id="rId4" tooltip="Психолого-педагогическая, медицинская и социальная помощь обучающимся, испытывающим трудности в освоении основных общеобразовательных программ, развитии и социальной адаптации"/>
              </a:rPr>
              <a:t>Статья 42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79218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8650" y="646188"/>
            <a:ext cx="8394700" cy="556562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742950" lvl="1" indent="-285750" algn="ctr"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+mj-lt"/>
              <a:buAutoNum type="arabicPeriod"/>
              <a:tabLst>
                <a:tab pos="838835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состав ПМПК входят: педагог-психолог, учителя-дефектологи (по соответствующему профилю: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олигофренопедагог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тифлопедагог, сурдопедагог), учитель-логопед, педиатр, невролог, офтальмолог, </a:t>
            </a:r>
            <a:r>
              <a:rPr lang="ru-RU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оториноларинголог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ортопед, психиатр, социальный педагог. При необходимости в состав ПМПК включаются и другие специалисты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.*</a:t>
            </a:r>
            <a:endParaRPr lang="ru-RU" sz="13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ctr">
              <a:lnSpc>
                <a:spcPts val="1560"/>
              </a:lnSpc>
              <a:spcBef>
                <a:spcPts val="3900"/>
              </a:spcBef>
              <a:buClr>
                <a:srgbClr val="000000"/>
              </a:buClr>
              <a:buSzPts val="1300"/>
              <a:tabLst>
                <a:tab pos="838835" algn="l"/>
              </a:tabLst>
            </a:pP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риказ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М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инистерства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образования и молодежной политики Свердловской области от 14.12.2021 №1187-Д «Об утверждении Положения о центральной и территориальных психолого-медико-педагогических комиссиях Свердловской области»</a:t>
            </a:r>
          </a:p>
          <a:p>
            <a:pPr lvl="1" algn="ctr">
              <a:lnSpc>
                <a:spcPts val="1560"/>
              </a:lnSpc>
              <a:spcBef>
                <a:spcPts val="3900"/>
              </a:spcBef>
              <a:spcAft>
                <a:spcPts val="0"/>
              </a:spcAft>
              <a:buClr>
                <a:srgbClr val="000000"/>
              </a:buClr>
              <a:buSzPts val="1300"/>
              <a:tabLst>
                <a:tab pos="838835" algn="l"/>
              </a:tabLst>
            </a:pPr>
            <a:endParaRPr lang="ru-RU" sz="1300" u="none" strike="noStrike" spc="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9542" y="5067300"/>
            <a:ext cx="2312458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10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36700" y="305068"/>
            <a:ext cx="97663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/>
              <a:t>МИНИСТЕРСТВО ОБРАЗОВАНИЯ И МОЛОДЕЖНОЙ </a:t>
            </a:r>
            <a:r>
              <a:rPr lang="ru-RU" sz="1000" b="1" dirty="0" smtClean="0"/>
              <a:t>ПОЛИТИКИ СВЕРДЛОВСКОЙ </a:t>
            </a:r>
            <a:r>
              <a:rPr lang="ru-RU" sz="1000" b="1" dirty="0"/>
              <a:t>ОБЛАСТИ</a:t>
            </a:r>
          </a:p>
          <a:p>
            <a:pPr algn="ctr"/>
            <a:r>
              <a:rPr lang="ru-RU" sz="1000" b="1" dirty="0"/>
              <a:t>(наименование образовательной организации)</a:t>
            </a:r>
          </a:p>
          <a:p>
            <a:pPr algn="ctr"/>
            <a:r>
              <a:rPr lang="ru-RU" sz="1000" b="1" dirty="0"/>
              <a:t>ТЕРРИТОРИАЛЬНАЯ </a:t>
            </a:r>
            <a:r>
              <a:rPr lang="ru-RU" sz="1000" b="1" dirty="0" smtClean="0"/>
              <a:t>ПСИХОЛОГО-МЕДИКО-ПЕДАГОГИЧЕСКАЯ КОМИССИЯ</a:t>
            </a:r>
            <a:endParaRPr lang="ru-RU" sz="1000" b="1" dirty="0"/>
          </a:p>
          <a:p>
            <a:pPr algn="ctr"/>
            <a:r>
              <a:rPr lang="ru-RU" sz="1400" b="1" dirty="0"/>
              <a:t>ЗАКЛЮЧЕНИЕ</a:t>
            </a:r>
          </a:p>
          <a:p>
            <a:pPr algn="ctr"/>
            <a:r>
              <a:rPr lang="ru-RU" sz="1000" b="1" dirty="0"/>
              <a:t>о создании специальных условий для получения образования обучающемуся с ограниченными возможностями здоровья, инвалидностью</a:t>
            </a:r>
          </a:p>
          <a:p>
            <a:pPr algn="ctr"/>
            <a:r>
              <a:rPr lang="ru-RU" sz="1000" b="1" dirty="0"/>
              <a:t>от	№</a:t>
            </a:r>
            <a:r>
              <a:rPr lang="ru-RU" sz="1000" dirty="0"/>
              <a:t>	</a:t>
            </a:r>
          </a:p>
          <a:p>
            <a:r>
              <a:rPr lang="ru-RU" sz="1200" b="1" dirty="0"/>
              <a:t>Ф.И.О.обучающегося:________________________________________________________</a:t>
            </a:r>
          </a:p>
          <a:p>
            <a:r>
              <a:rPr lang="ru-RU" sz="1200" b="1" dirty="0"/>
              <a:t>Дата рождения:_____________________________________________________________</a:t>
            </a:r>
          </a:p>
          <a:p>
            <a:r>
              <a:rPr lang="ru-RU" sz="1200" b="1" dirty="0"/>
              <a:t>Предоставление специальных условий образования обучающемуся с ограниченными возможностями здоровья:</a:t>
            </a:r>
          </a:p>
          <a:p>
            <a:r>
              <a:rPr lang="ru-RU" sz="1200" b="1" dirty="0"/>
              <a:t>Образовательная программа:__________________________________________________</a:t>
            </a:r>
          </a:p>
          <a:p>
            <a:r>
              <a:rPr lang="ru-RU" sz="1200" b="1" dirty="0"/>
              <a:t>Уровень образования:	____________</a:t>
            </a:r>
          </a:p>
          <a:p>
            <a:r>
              <a:rPr lang="ru-RU" sz="1200" b="1" dirty="0"/>
              <a:t>Вариант и срок реализации образовательной программы:_________________________</a:t>
            </a:r>
          </a:p>
          <a:p>
            <a:r>
              <a:rPr lang="ru-RU" sz="1200" b="1" dirty="0"/>
              <a:t>Реализация общеобразовательной программы с применением электронного</a:t>
            </a:r>
          </a:p>
          <a:p>
            <a:r>
              <a:rPr lang="ru-RU" sz="1200" b="1" dirty="0"/>
              <a:t>обучения и дистанционных образовательных технологий:_________________________</a:t>
            </a:r>
          </a:p>
          <a:p>
            <a:r>
              <a:rPr lang="ru-RU" sz="1200" b="1" dirty="0"/>
              <a:t>Специальные методы обучения:_______________________________________________</a:t>
            </a:r>
          </a:p>
          <a:p>
            <a:r>
              <a:rPr lang="ru-RU" sz="1200" b="1" dirty="0"/>
              <a:t>Специальные учебники______________________________________________________</a:t>
            </a:r>
          </a:p>
          <a:p>
            <a:r>
              <a:rPr lang="ru-RU" sz="1200" b="1" dirty="0"/>
              <a:t>Специальные учебные пособия:_______________________________________________</a:t>
            </a:r>
          </a:p>
          <a:p>
            <a:r>
              <a:rPr lang="ru-RU" sz="1200" b="1" dirty="0"/>
              <a:t>Специальные технические средства обучения:___________________________________</a:t>
            </a:r>
          </a:p>
          <a:p>
            <a:r>
              <a:rPr lang="ru-RU" sz="1200" b="1" dirty="0"/>
              <a:t>Организация пространства:___________________________________________________</a:t>
            </a:r>
          </a:p>
          <a:p>
            <a:r>
              <a:rPr lang="ru-RU" sz="1200" b="1" dirty="0"/>
              <a:t>Тьюторское сопровождение </a:t>
            </a:r>
            <a:r>
              <a:rPr lang="ru-RU" sz="1200" b="1" dirty="0" smtClean="0"/>
              <a:t>обучающихся</a:t>
            </a:r>
            <a:r>
              <a:rPr lang="ru-RU" sz="1200" b="1" dirty="0"/>
              <a:t>_____________________________________</a:t>
            </a:r>
          </a:p>
          <a:p>
            <a:r>
              <a:rPr lang="ru-RU" sz="1200" b="1" dirty="0"/>
              <a:t>Направления коррекционной работы:</a:t>
            </a:r>
          </a:p>
          <a:p>
            <a:r>
              <a:rPr lang="ru-RU" sz="1200" b="1" dirty="0"/>
              <a:t>Педагог-психолог:___________________________________________________________</a:t>
            </a:r>
          </a:p>
          <a:p>
            <a:r>
              <a:rPr lang="ru-RU" sz="1200" b="1" dirty="0"/>
              <a:t>Учитель-логопед:___________________________________________________________</a:t>
            </a:r>
          </a:p>
          <a:p>
            <a:r>
              <a:rPr lang="ru-RU" sz="1200" b="1" dirty="0"/>
              <a:t>Учитель-дефектолог:________________________________________________________</a:t>
            </a:r>
          </a:p>
          <a:p>
            <a:r>
              <a:rPr lang="ru-RU" sz="1200" b="1" dirty="0"/>
              <a:t>Социальный педагог:________________________________________________________</a:t>
            </a:r>
          </a:p>
          <a:p>
            <a:r>
              <a:rPr lang="ru-RU" sz="1200" b="1" dirty="0"/>
              <a:t>Дополнительные рекомендации:____________________________________________</a:t>
            </a:r>
          </a:p>
          <a:p>
            <a:r>
              <a:rPr lang="ru-RU" sz="1200" b="1" dirty="0"/>
              <a:t>Срок проведения обследования с целью уточнения/изменения ранее данных ПМПК рекомендаций:____________________________________________________________</a:t>
            </a:r>
          </a:p>
          <a:p>
            <a:endParaRPr lang="ru-RU" sz="1200" b="1" dirty="0"/>
          </a:p>
          <a:p>
            <a:r>
              <a:rPr lang="ru-RU" sz="1200" b="1" dirty="0"/>
              <a:t>Руководитель ПМПК</a:t>
            </a:r>
          </a:p>
          <a:p>
            <a:r>
              <a:rPr lang="ru-RU" sz="1200" b="1" dirty="0"/>
              <a:t>Педагог-психолог</a:t>
            </a:r>
          </a:p>
          <a:p>
            <a:r>
              <a:rPr lang="ru-RU" sz="1200" b="1" dirty="0"/>
              <a:t>Учитель-логопед</a:t>
            </a:r>
          </a:p>
          <a:p>
            <a:r>
              <a:rPr lang="ru-RU" sz="1200" b="1" dirty="0"/>
              <a:t>Учитель-дефектолог</a:t>
            </a:r>
          </a:p>
          <a:p>
            <a:r>
              <a:rPr lang="ru-RU" sz="1200" b="1" dirty="0" smtClean="0"/>
              <a:t>Врач-психиатр</a:t>
            </a:r>
            <a:endParaRPr lang="ru-RU" sz="1200" b="1" dirty="0"/>
          </a:p>
          <a:p>
            <a:r>
              <a:rPr lang="ru-RU" sz="1200" b="1" dirty="0"/>
              <a:t>М.П.</a:t>
            </a:r>
          </a:p>
        </p:txBody>
      </p:sp>
    </p:spTree>
    <p:extLst>
      <p:ext uri="{BB962C8B-B14F-4D97-AF65-F5344CB8AC3E}">
        <p14:creationId xmlns:p14="http://schemas.microsoft.com/office/powerpoint/2010/main" val="3935265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92300" y="800944"/>
            <a:ext cx="94742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2)	подготовка по результатам обследования детей рекомендаций:</a:t>
            </a:r>
          </a:p>
          <a:p>
            <a:r>
              <a:rPr lang="ru-RU" dirty="0"/>
              <a:t>о создании специальных условий для получения образования обучающимися с ограниченными возможностями здоровья (далее - ОВЗ), инвалидностью;</a:t>
            </a:r>
          </a:p>
          <a:p>
            <a:r>
              <a:rPr lang="ru-RU" dirty="0"/>
              <a:t>о создании специальных условий для получения образования и организации специального педагогического подхода к обучающемуся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 девиантным поведением </a:t>
            </a:r>
            <a:r>
              <a:rPr lang="ru-RU" dirty="0"/>
              <a:t>с ОВЗ, инвалидностью;</a:t>
            </a:r>
          </a:p>
          <a:p>
            <a:r>
              <a:rPr lang="ru-RU" dirty="0"/>
              <a:t>о предоставлении психолого-педагогической, медицинской и социальной помощи обучающемуся, испытывающему трудности в освоении основных общеобразовательных программ, развитии и социальной адаптации;</a:t>
            </a:r>
          </a:p>
          <a:p>
            <a:r>
              <a:rPr lang="ru-RU" dirty="0"/>
              <a:t>о предоставлении психолого-педагогической, медицинской и социальной помощи и организации специального педагогического подхода к обучающемуся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 девиантным поведением</a:t>
            </a:r>
            <a:r>
              <a:rPr lang="ru-RU" dirty="0"/>
              <a:t>, испытывающему трудности в освоении основных общеобразовательных программ, развитии и социальной адаптации;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создании условий при проведении государственной итоговой аттестации (далее - ГИА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);*</a:t>
            </a:r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lvl="1"/>
            <a:r>
              <a:rPr lang="ru-RU" sz="13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</a:rPr>
              <a:t>Приказ Министерства образования и молодежной политики Свердловской области от 14.12.2021 №1187-Д «Об утверждении Положения о центральной и территориальных психолого-медико-педагогических комиссиях Свердловской области»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03876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228</TotalTime>
  <Words>890</Words>
  <Application>Microsoft Office PowerPoint</Application>
  <PresentationFormat>Широкоэкранный</PresentationFormat>
  <Paragraphs>111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PT Serif</vt:lpstr>
      <vt:lpstr>Tahoma</vt:lpstr>
      <vt:lpstr>Times New Roman</vt:lpstr>
      <vt:lpstr>Ubuntu</vt:lpstr>
      <vt:lpstr>Wingdings 3</vt:lpstr>
      <vt:lpstr>Легкий дым</vt:lpstr>
      <vt:lpstr>Деятельность ПМПК в современных условиях развития образования </vt:lpstr>
      <vt:lpstr>Статья 79. Организация получения образования обучающимися с ограниченными возможностями здоровья</vt:lpstr>
      <vt:lpstr>2021 год:</vt:lpstr>
      <vt:lpstr>Причины обращений на ПМПК: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Федеральные ресурсные центры</vt:lpstr>
      <vt:lpstr>Региональные ресурсные центры</vt:lpstr>
      <vt:lpstr>Презентация PowerPoint</vt:lpstr>
      <vt:lpstr>Зона ответственности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ПМПК в современных условиях развития образования</dc:title>
  <dc:creator>RePack by Diakov</dc:creator>
  <cp:lastModifiedBy>RePack by Diakov</cp:lastModifiedBy>
  <cp:revision>22</cp:revision>
  <dcterms:created xsi:type="dcterms:W3CDTF">2022-11-02T14:13:55Z</dcterms:created>
  <dcterms:modified xsi:type="dcterms:W3CDTF">2022-11-08T14:57:03Z</dcterms:modified>
</cp:coreProperties>
</file>