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6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56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5379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629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213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478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974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0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59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50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86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35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3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7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78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E0F3A-48E1-40CA-9D21-08BBD65ABA2E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E6AFDE-646F-42F4-A8C9-6E0AA872F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88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  <p:sldLayoutId id="2147484037" r:id="rId12"/>
    <p:sldLayoutId id="2147484038" r:id="rId13"/>
    <p:sldLayoutId id="2147484039" r:id="rId14"/>
    <p:sldLayoutId id="2147484040" r:id="rId15"/>
    <p:sldLayoutId id="21474840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D4E4A-0355-4473-9F5A-C9F8E08D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28600"/>
            <a:ext cx="8798982" cy="3822233"/>
          </a:xfrm>
        </p:spPr>
        <p:txBody>
          <a:bodyPr/>
          <a:lstStyle/>
          <a:p>
            <a:r>
              <a:rPr lang="ru-RU" dirty="0"/>
              <a:t>Родительский контроль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8B67C3-B14E-417C-8DA3-DD53E79EC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798983" cy="1197442"/>
          </a:xfrm>
        </p:spPr>
        <p:txBody>
          <a:bodyPr/>
          <a:lstStyle/>
          <a:p>
            <a:r>
              <a:rPr lang="ru-RU" dirty="0"/>
              <a:t>17 мая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91301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055709-4EBF-45B9-AB02-1E8A5E030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В рамках Плана работы комиссии по контролю организации и качества питании в 2025-2026 учебном году 17 мая 2025 года был осуществлён родительский контроль организации горячего питания обучающихся. </a:t>
            </a:r>
          </a:p>
        </p:txBody>
      </p:sp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6D24E8AD-0DE8-422B-AF29-FCDEA3C8F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026" y="1930398"/>
            <a:ext cx="2390774" cy="4139756"/>
          </a:xfr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D648124-4C8C-41EA-A746-AD1E746051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75" y="1930398"/>
            <a:ext cx="2313979" cy="413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2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81B21-D55F-489A-B5EC-A8E09954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81050"/>
            <a:ext cx="10133542" cy="1724026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Комиссия родителей, в составе Вебер Т.Б. и Добровольской Е.С., в ходе контроля проверила соответствие блюд утвержденному меню, соблюдение гигиенических требований для работников столовой, педагогов и обучающихся. 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Директор Средней школы № 21 рассказала комиссии, о приобретенном новом оборудовании, о планах на ремонт в столовой.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1DA7702-2348-49BD-9EE5-88D267780E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63" y="2181225"/>
            <a:ext cx="2229879" cy="4031795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A5A34DE-4CE9-4D5C-8720-59E21F44C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21" y="2181225"/>
            <a:ext cx="2115579" cy="403179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0BDCEF8-D9ED-43A7-AE69-F9C4DEE489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05" y="2152651"/>
            <a:ext cx="2229879" cy="406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0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3513B-FCDF-48C1-BB5B-FE3466BA9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02477" cy="4219575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Комиссией было отмечено, что, блюда соответствуют утвержденному меню: пюре картофельное, котлета из говядины, чайный напиток, </a:t>
            </a:r>
            <a:r>
              <a:rPr lang="ru-RU" sz="1600" b="1">
                <a:solidFill>
                  <a:schemeClr val="accent1">
                    <a:lumMod val="50000"/>
                  </a:schemeClr>
                </a:solidFill>
              </a:rPr>
              <a:t>хлеб селянский. 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Проведено контрольное взвешивание и дегустация членами комиссии порций. При дегустации родители отметили, что вкусовые качества достаточно высоки, качество обработки соответствует предъявляемым требованиям.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Члены комиссии родительского контроля отметили, что порции соответствуют меню и возрастной потребности детей.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Организация питания: у входа в столовую стоят дежурные педагоги: обращают внимание на то, что перед едой нужно мыть руки. Для мытья рук имеются раковины с жидким мылом. Имеются бумажные полотенца для рук, антисептик для рук.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 обеденном зале каждый стол накрыт для обучающихся, посадочных мест детям хватает.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Все классные руководители сопровождают свои классы.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Сотрудники столовой соблюдают гигиенические требования при работе в столовой, (одежда, перчатки, чепцы).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355FCE-7644-4C89-9365-B75EB87FD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3550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40</TotalTime>
  <Words>244</Words>
  <Application>Microsoft Office PowerPoint</Application>
  <PresentationFormat>Широкоэкранный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Родительский контроль </vt:lpstr>
      <vt:lpstr>В рамках Плана работы комиссии по контролю организации и качества питании в 2025-2026 учебном году 17 мая 2025 года был осуществлён родительский контроль организации горячего питания обучающихся. </vt:lpstr>
      <vt:lpstr>Комиссия родителей, в составе Вебер Т.Б. и Добровольской Е.С., в ходе контроля проверила соответствие блюд утвержденному меню, соблюдение гигиенических требований для работников столовой, педагогов и обучающихся.  Директор Средней школы № 21 рассказала комиссии, о приобретенном новом оборудовании, о планах на ремонт в столовой. </vt:lpstr>
      <vt:lpstr>Комиссией было отмечено, что, блюда соответствуют утвержденному меню: пюре картофельное, котлета из говядины, чайный напиток, хлеб селянский.  Проведено контрольное взвешивание и дегустация членами комиссии порций. При дегустации родители отметили, что вкусовые качества достаточно высоки, качество обработки соответствует предъявляемым требованиям. Члены комиссии родительского контроля отметили, что порции соответствуют меню и возрастной потребности детей. Организация питания: у входа в столовую стоят дежурные педагоги: обращают внимание на то, что перед едой нужно мыть руки. Для мытья рук имеются раковины с жидким мылом. Имеются бумажные полотенца для рук, антисептик для рук. В обеденном зале каждый стол накрыт для обучающихся, посадочных мест детям хватает. Все классные руководители сопровождают свои классы. Сотрудники столовой соблюдают гигиенические требования при работе в столовой, (одежда, перчатки, чепцы).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Секретарь школа №21</dc:creator>
  <cp:lastModifiedBy>Секретарь школа №21</cp:lastModifiedBy>
  <cp:revision>9</cp:revision>
  <dcterms:created xsi:type="dcterms:W3CDTF">2023-10-26T04:04:42Z</dcterms:created>
  <dcterms:modified xsi:type="dcterms:W3CDTF">2025-08-31T14:20:25Z</dcterms:modified>
</cp:coreProperties>
</file>